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7" r:id="rId3"/>
    <p:sldId id="260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>
      <p:cViewPr>
        <p:scale>
          <a:sx n="100" d="100"/>
          <a:sy n="100" d="100"/>
        </p:scale>
        <p:origin x="1152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7663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641D491-6825-4492-8DA7-8E5F08227627}"/>
              </a:ext>
            </a:extLst>
          </p:cNvPr>
          <p:cNvGrpSpPr/>
          <p:nvPr/>
        </p:nvGrpSpPr>
        <p:grpSpPr>
          <a:xfrm>
            <a:off x="0" y="0"/>
            <a:ext cx="9906000" cy="6858000"/>
            <a:chOff x="0" y="0"/>
            <a:chExt cx="9906000" cy="6858000"/>
          </a:xfrm>
        </p:grpSpPr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076D5F7B-9F46-4426-ABEF-40210702F03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6876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5C759C81-0200-41D3-BB5E-EE3A30BDD68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4868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D017370C-378F-49DB-99C3-6BEEC4D716E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70892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C96BDEB6-9F8A-47EB-834D-B79130B0015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8884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843A83EE-42D5-4989-BCD4-F0E3C6A8AFA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14908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96C428DE-5BE9-435B-96E4-7B7D88BE6D5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42900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9092B086-1569-486E-9B4D-E449B91185D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8924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62173169-FF5E-434F-9F48-A9EF838F4FC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86916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BF16762B-DBB5-4C5F-8AD6-1B4753098E9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30932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直線コネクタ 258">
              <a:extLst>
                <a:ext uri="{FF2B5EF4-FFF2-40B4-BE49-F238E27FC236}">
                  <a16:creationId xmlns:a16="http://schemas.microsoft.com/office/drawing/2014/main" id="{8CEC12D9-3CAF-4C14-A0C5-66C6A749D82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9648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直線コネクタ 268">
              <a:extLst>
                <a:ext uri="{FF2B5EF4-FFF2-40B4-BE49-F238E27FC236}">
                  <a16:creationId xmlns:a16="http://schemas.microsoft.com/office/drawing/2014/main" id="{05EBEF58-39BF-4589-816F-796D23B21C2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7640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直線コネクタ 278">
              <a:extLst>
                <a:ext uri="{FF2B5EF4-FFF2-40B4-BE49-F238E27FC236}">
                  <a16:creationId xmlns:a16="http://schemas.microsoft.com/office/drawing/2014/main" id="{01397CFE-660F-4450-B4B6-FA54B8188B2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35632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直線コネクタ 288">
              <a:extLst>
                <a:ext uri="{FF2B5EF4-FFF2-40B4-BE49-F238E27FC236}">
                  <a16:creationId xmlns:a16="http://schemas.microsoft.com/office/drawing/2014/main" id="{6285B196-B3F5-4985-A89A-63F6E86B7E7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63624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直線コネクタ 298">
              <a:extLst>
                <a:ext uri="{FF2B5EF4-FFF2-40B4-BE49-F238E27FC236}">
                  <a16:creationId xmlns:a16="http://schemas.microsoft.com/office/drawing/2014/main" id="{D28E6F2E-2621-4D59-8CEA-87556BA3E1E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384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直線コネクタ 308">
              <a:extLst>
                <a:ext uri="{FF2B5EF4-FFF2-40B4-BE49-F238E27FC236}">
                  <a16:creationId xmlns:a16="http://schemas.microsoft.com/office/drawing/2014/main" id="{DDA60E95-C6F1-43DA-9223-6F77AA74EF2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0392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直線コネクタ 318">
              <a:extLst>
                <a:ext uri="{FF2B5EF4-FFF2-40B4-BE49-F238E27FC236}">
                  <a16:creationId xmlns:a16="http://schemas.microsoft.com/office/drawing/2014/main" id="{26D79B7F-EC71-4086-AED2-F2A935A6C41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52400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直線コネクタ 328">
              <a:extLst>
                <a:ext uri="{FF2B5EF4-FFF2-40B4-BE49-F238E27FC236}">
                  <a16:creationId xmlns:a16="http://schemas.microsoft.com/office/drawing/2014/main" id="{F58C9514-C0DC-4DEA-BD69-B30674D8FBC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24408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直線コネクタ 338">
              <a:extLst>
                <a:ext uri="{FF2B5EF4-FFF2-40B4-BE49-F238E27FC236}">
                  <a16:creationId xmlns:a16="http://schemas.microsoft.com/office/drawing/2014/main" id="{BC50D963-E203-41F9-9181-2194B44DF80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96415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直線コネクタ 348">
              <a:extLst>
                <a:ext uri="{FF2B5EF4-FFF2-40B4-BE49-F238E27FC236}">
                  <a16:creationId xmlns:a16="http://schemas.microsoft.com/office/drawing/2014/main" id="{E291A998-C234-43BF-B2F8-C478DAC8396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68423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9" name="直線コネクタ 358">
              <a:extLst>
                <a:ext uri="{FF2B5EF4-FFF2-40B4-BE49-F238E27FC236}">
                  <a16:creationId xmlns:a16="http://schemas.microsoft.com/office/drawing/2014/main" id="{B6FC0A41-2FE9-4A15-A4BD-2F1BAB91557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0431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直線コネクタ 368">
              <a:extLst>
                <a:ext uri="{FF2B5EF4-FFF2-40B4-BE49-F238E27FC236}">
                  <a16:creationId xmlns:a16="http://schemas.microsoft.com/office/drawing/2014/main" id="{8C00B8C4-10A9-440D-8B30-CD8896810CD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2439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直線コネクタ 378">
              <a:extLst>
                <a:ext uri="{FF2B5EF4-FFF2-40B4-BE49-F238E27FC236}">
                  <a16:creationId xmlns:a16="http://schemas.microsoft.com/office/drawing/2014/main" id="{FFC62C32-E676-4551-B98F-A098B3CFF9E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84448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960964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72FBC78-6E09-45D4-8E37-6F4C597A37FA}"/>
              </a:ext>
            </a:extLst>
          </p:cNvPr>
          <p:cNvGrpSpPr/>
          <p:nvPr/>
        </p:nvGrpSpPr>
        <p:grpSpPr>
          <a:xfrm>
            <a:off x="0" y="0"/>
            <a:ext cx="9906000" cy="6858000"/>
            <a:chOff x="0" y="0"/>
            <a:chExt cx="9906000" cy="6858000"/>
          </a:xfrm>
        </p:grpSpPr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076D5F7B-9F46-4426-ABEF-40210702F03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6876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5C759C81-0200-41D3-BB5E-EE3A30BDD68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4868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D017370C-378F-49DB-99C3-6BEEC4D716E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70892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C96BDEB6-9F8A-47EB-834D-B79130B0015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8884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843A83EE-42D5-4989-BCD4-F0E3C6A8AFA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14908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96C428DE-5BE9-435B-96E4-7B7D88BE6D5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42900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9092B086-1569-486E-9B4D-E449B91185D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8924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62173169-FF5E-434F-9F48-A9EF838F4FC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86916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BF16762B-DBB5-4C5F-8AD6-1B4753098E9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30932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C99E7473-A94A-4165-B542-B3475CB4073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340768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95CDA813-686E-4F8C-A8D1-5F773629BD4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0688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A4988071-2003-4509-8185-5E6F408C5C0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780928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7342DFDB-7F46-4466-AE13-19F8F07ADC8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060848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5DE04BD7-459B-4CA1-928A-82C3621AA6F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221088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AB9985E6-5620-4DB5-8519-201076AB0F2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501008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C51039B0-E8EC-4E0E-94DA-7C79FA288DD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661248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050A373A-11C6-49E5-B2DE-0A88B8A456B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941168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475B2BE4-6572-4065-833C-9DF88ED4226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381328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6A26D7BB-6B9E-49D9-9060-7F7EB2C6BD6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412776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0DA6A059-E683-402E-86E3-096AF84224A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92696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68111879-B6D1-484D-B5E1-14E069EC1B6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852936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6E6BDA3E-1FBF-4D0D-BF32-A73FD2AB43C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132856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28763C62-E772-4ED9-B912-747DEA5D3D0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293096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38D843C2-66D3-46B3-A32D-1B33E1DEA09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573016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CDFD2B75-1D59-490E-A966-2B9860A4F5B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733256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7DFA5CCB-8B9A-47E9-BA24-2B67620D620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13176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DA4A5616-13A5-4F18-80D5-14B3F5D19E5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453336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コネクタ 39">
              <a:extLst>
                <a:ext uri="{FF2B5EF4-FFF2-40B4-BE49-F238E27FC236}">
                  <a16:creationId xmlns:a16="http://schemas.microsoft.com/office/drawing/2014/main" id="{1F5E4C0C-4F03-41D0-BA59-6375EF6F299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484784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コネクタ 40">
              <a:extLst>
                <a:ext uri="{FF2B5EF4-FFF2-40B4-BE49-F238E27FC236}">
                  <a16:creationId xmlns:a16="http://schemas.microsoft.com/office/drawing/2014/main" id="{7C968D1A-B9AD-4D30-A1C0-1E050872575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64704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id="{4C66C41F-A7F4-47E5-9403-6365ECE2CBE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924944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>
              <a:extLst>
                <a:ext uri="{FF2B5EF4-FFF2-40B4-BE49-F238E27FC236}">
                  <a16:creationId xmlns:a16="http://schemas.microsoft.com/office/drawing/2014/main" id="{B5CD520A-AFD2-4CFA-B72C-C3F4360C698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204864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9C98FCD8-01E3-4617-8DBF-8412AD6F5E0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365104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66BA4776-4B12-4717-BA92-5D65D90C646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645024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>
              <a:extLst>
                <a:ext uri="{FF2B5EF4-FFF2-40B4-BE49-F238E27FC236}">
                  <a16:creationId xmlns:a16="http://schemas.microsoft.com/office/drawing/2014/main" id="{B1A1BAB3-7FDB-4A0C-A97A-80CFAAE908A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805264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コネクタ 46">
              <a:extLst>
                <a:ext uri="{FF2B5EF4-FFF2-40B4-BE49-F238E27FC236}">
                  <a16:creationId xmlns:a16="http://schemas.microsoft.com/office/drawing/2014/main" id="{20137116-35A4-4196-91BD-8F3974AA158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85184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コネクタ 47">
              <a:extLst>
                <a:ext uri="{FF2B5EF4-FFF2-40B4-BE49-F238E27FC236}">
                  <a16:creationId xmlns:a16="http://schemas.microsoft.com/office/drawing/2014/main" id="{304A262D-71E3-48C1-B22A-721F50D7AC4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525344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コネクタ 48">
              <a:extLst>
                <a:ext uri="{FF2B5EF4-FFF2-40B4-BE49-F238E27FC236}">
                  <a16:creationId xmlns:a16="http://schemas.microsoft.com/office/drawing/2014/main" id="{D937F7FF-22C1-4013-AA1E-F2378831966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556792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コネクタ 49">
              <a:extLst>
                <a:ext uri="{FF2B5EF4-FFF2-40B4-BE49-F238E27FC236}">
                  <a16:creationId xmlns:a16="http://schemas.microsoft.com/office/drawing/2014/main" id="{93DFC46A-ACBB-46B1-9EB6-20285179B32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36712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>
              <a:extLst>
                <a:ext uri="{FF2B5EF4-FFF2-40B4-BE49-F238E27FC236}">
                  <a16:creationId xmlns:a16="http://schemas.microsoft.com/office/drawing/2014/main" id="{3A5297C1-44AC-46C0-8720-F655B11FC00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996952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コネクタ 51">
              <a:extLst>
                <a:ext uri="{FF2B5EF4-FFF2-40B4-BE49-F238E27FC236}">
                  <a16:creationId xmlns:a16="http://schemas.microsoft.com/office/drawing/2014/main" id="{74386427-0670-49E2-A5B9-99A223E78D3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276872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コネクタ 52">
              <a:extLst>
                <a:ext uri="{FF2B5EF4-FFF2-40B4-BE49-F238E27FC236}">
                  <a16:creationId xmlns:a16="http://schemas.microsoft.com/office/drawing/2014/main" id="{355CF581-4BB0-406F-A91D-BF4E8511000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437112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コネクタ 53">
              <a:extLst>
                <a:ext uri="{FF2B5EF4-FFF2-40B4-BE49-F238E27FC236}">
                  <a16:creationId xmlns:a16="http://schemas.microsoft.com/office/drawing/2014/main" id="{211E3ED8-B99A-4436-BF5B-505D7DB94F5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717032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id="{D12D1BA6-0E05-497D-B5E5-501EE88D5A7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877272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コネクタ 55">
              <a:extLst>
                <a:ext uri="{FF2B5EF4-FFF2-40B4-BE49-F238E27FC236}">
                  <a16:creationId xmlns:a16="http://schemas.microsoft.com/office/drawing/2014/main" id="{56577591-4E48-4008-8018-726660B71D6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157192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9702B0A2-3C22-4861-840E-10226D2493B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597352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F2B368BD-D8A2-4E69-9826-3661E0B047B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628800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7E73A21E-7D8A-452C-A94A-3116C2D4EAC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08720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B68714E0-43B8-4E75-91AD-AFAAA19DC4C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068960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線コネクタ 60">
              <a:extLst>
                <a:ext uri="{FF2B5EF4-FFF2-40B4-BE49-F238E27FC236}">
                  <a16:creationId xmlns:a16="http://schemas.microsoft.com/office/drawing/2014/main" id="{A304E150-5BAD-40A5-B149-0BEBD76805B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348880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コネクタ 61">
              <a:extLst>
                <a:ext uri="{FF2B5EF4-FFF2-40B4-BE49-F238E27FC236}">
                  <a16:creationId xmlns:a16="http://schemas.microsoft.com/office/drawing/2014/main" id="{E5CA8065-2A68-4CF6-B183-801AF1F84FC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09120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コネクタ 62">
              <a:extLst>
                <a:ext uri="{FF2B5EF4-FFF2-40B4-BE49-F238E27FC236}">
                  <a16:creationId xmlns:a16="http://schemas.microsoft.com/office/drawing/2014/main" id="{9660034E-1ED4-46C7-BCA1-F7A274A5C7C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789040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コネクタ 63">
              <a:extLst>
                <a:ext uri="{FF2B5EF4-FFF2-40B4-BE49-F238E27FC236}">
                  <a16:creationId xmlns:a16="http://schemas.microsoft.com/office/drawing/2014/main" id="{A0DFF461-7FC5-4C21-AB76-0EED0F8FA5E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949280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>
              <a:extLst>
                <a:ext uri="{FF2B5EF4-FFF2-40B4-BE49-F238E27FC236}">
                  <a16:creationId xmlns:a16="http://schemas.microsoft.com/office/drawing/2014/main" id="{B1E41314-6061-4B59-87E6-CC30F02263F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229200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線コネクタ 65">
              <a:extLst>
                <a:ext uri="{FF2B5EF4-FFF2-40B4-BE49-F238E27FC236}">
                  <a16:creationId xmlns:a16="http://schemas.microsoft.com/office/drawing/2014/main" id="{45EF29FF-5460-4959-AFBD-DCF41A3769D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669360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線コネクタ 66">
              <a:extLst>
                <a:ext uri="{FF2B5EF4-FFF2-40B4-BE49-F238E27FC236}">
                  <a16:creationId xmlns:a16="http://schemas.microsoft.com/office/drawing/2014/main" id="{97DE8180-9590-4554-8760-9DFC04C628E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00808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線コネクタ 67">
              <a:extLst>
                <a:ext uri="{FF2B5EF4-FFF2-40B4-BE49-F238E27FC236}">
                  <a16:creationId xmlns:a16="http://schemas.microsoft.com/office/drawing/2014/main" id="{92CA5D55-57F5-4EFC-9BD6-03075F86D76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80728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線コネクタ 68">
              <a:extLst>
                <a:ext uri="{FF2B5EF4-FFF2-40B4-BE49-F238E27FC236}">
                  <a16:creationId xmlns:a16="http://schemas.microsoft.com/office/drawing/2014/main" id="{17A6F702-9140-4081-94D6-3506475A80C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140968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コネクタ 69">
              <a:extLst>
                <a:ext uri="{FF2B5EF4-FFF2-40B4-BE49-F238E27FC236}">
                  <a16:creationId xmlns:a16="http://schemas.microsoft.com/office/drawing/2014/main" id="{D9FF2B9D-7D70-43E7-92F4-05DE270DD75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420888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CB592F36-4916-4D72-B5D2-794ED9E97AA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81128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コネクタ 71">
              <a:extLst>
                <a:ext uri="{FF2B5EF4-FFF2-40B4-BE49-F238E27FC236}">
                  <a16:creationId xmlns:a16="http://schemas.microsoft.com/office/drawing/2014/main" id="{B887E6C6-77AF-4ADE-9A56-55D2080986A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861048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コネクタ 72">
              <a:extLst>
                <a:ext uri="{FF2B5EF4-FFF2-40B4-BE49-F238E27FC236}">
                  <a16:creationId xmlns:a16="http://schemas.microsoft.com/office/drawing/2014/main" id="{58B0B3A9-2809-4CAC-A372-0EFED1ECCDE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021288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線コネクタ 73">
              <a:extLst>
                <a:ext uri="{FF2B5EF4-FFF2-40B4-BE49-F238E27FC236}">
                  <a16:creationId xmlns:a16="http://schemas.microsoft.com/office/drawing/2014/main" id="{715AAD4C-664F-4EFC-AD6B-4819ECA9F7D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301208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線コネクタ 74">
              <a:extLst>
                <a:ext uri="{FF2B5EF4-FFF2-40B4-BE49-F238E27FC236}">
                  <a16:creationId xmlns:a16="http://schemas.microsoft.com/office/drawing/2014/main" id="{45EF8364-D08B-4151-9500-7CEB9BC1965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741368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>
              <a:extLst>
                <a:ext uri="{FF2B5EF4-FFF2-40B4-BE49-F238E27FC236}">
                  <a16:creationId xmlns:a16="http://schemas.microsoft.com/office/drawing/2014/main" id="{33EA1068-C6E8-44B8-A02B-AB0D560C2B5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72815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コネクタ 76">
              <a:extLst>
                <a:ext uri="{FF2B5EF4-FFF2-40B4-BE49-F238E27FC236}">
                  <a16:creationId xmlns:a16="http://schemas.microsoft.com/office/drawing/2014/main" id="{3611CD05-CE0C-4758-8049-1B665C9BE5C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052735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C1F295B0-346A-42ED-B9EF-ADBC6C54F3D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212975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8AC0D67A-A4B6-4D8D-9D8D-A434AF97AF6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492895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線コネクタ 79">
              <a:extLst>
                <a:ext uri="{FF2B5EF4-FFF2-40B4-BE49-F238E27FC236}">
                  <a16:creationId xmlns:a16="http://schemas.microsoft.com/office/drawing/2014/main" id="{7FB75444-8518-4908-9113-D78C1F4B874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653135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線コネクタ 80">
              <a:extLst>
                <a:ext uri="{FF2B5EF4-FFF2-40B4-BE49-F238E27FC236}">
                  <a16:creationId xmlns:a16="http://schemas.microsoft.com/office/drawing/2014/main" id="{0CDA3225-BDD3-4529-BD83-D0B7697F199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933055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BC16A652-C0A6-4809-BA83-EB41133046A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093295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線コネクタ 82">
              <a:extLst>
                <a:ext uri="{FF2B5EF4-FFF2-40B4-BE49-F238E27FC236}">
                  <a16:creationId xmlns:a16="http://schemas.microsoft.com/office/drawing/2014/main" id="{E3089586-9175-40F5-A509-62C8FF5C3E7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373215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線コネクタ 83">
              <a:extLst>
                <a:ext uri="{FF2B5EF4-FFF2-40B4-BE49-F238E27FC236}">
                  <a16:creationId xmlns:a16="http://schemas.microsoft.com/office/drawing/2014/main" id="{9383BCFF-A326-4BE0-861B-F9CE43F35BA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13375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線コネクタ 84">
              <a:extLst>
                <a:ext uri="{FF2B5EF4-FFF2-40B4-BE49-F238E27FC236}">
                  <a16:creationId xmlns:a16="http://schemas.microsoft.com/office/drawing/2014/main" id="{4FC5CF08-72F4-453D-994E-D2E8C9C1F08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44823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線コネクタ 85">
              <a:extLst>
                <a:ext uri="{FF2B5EF4-FFF2-40B4-BE49-F238E27FC236}">
                  <a16:creationId xmlns:a16="http://schemas.microsoft.com/office/drawing/2014/main" id="{EBB539E2-7E65-4830-9313-71EA0870915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124743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線コネクタ 86">
              <a:extLst>
                <a:ext uri="{FF2B5EF4-FFF2-40B4-BE49-F238E27FC236}">
                  <a16:creationId xmlns:a16="http://schemas.microsoft.com/office/drawing/2014/main" id="{AE899867-EEAA-43B4-BB22-82FE1E512FB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284983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線コネクタ 87">
              <a:extLst>
                <a:ext uri="{FF2B5EF4-FFF2-40B4-BE49-F238E27FC236}">
                  <a16:creationId xmlns:a16="http://schemas.microsoft.com/office/drawing/2014/main" id="{BBD4A3DB-299E-4B6A-A819-546552388DD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564903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線コネクタ 88">
              <a:extLst>
                <a:ext uri="{FF2B5EF4-FFF2-40B4-BE49-F238E27FC236}">
                  <a16:creationId xmlns:a16="http://schemas.microsoft.com/office/drawing/2014/main" id="{341FEE68-D5DA-4B68-9F16-E820B06D2F6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725143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線コネクタ 89">
              <a:extLst>
                <a:ext uri="{FF2B5EF4-FFF2-40B4-BE49-F238E27FC236}">
                  <a16:creationId xmlns:a16="http://schemas.microsoft.com/office/drawing/2014/main" id="{AE80C956-FE7E-4B4C-AE62-7C7E92F459A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05063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線コネクタ 90">
              <a:extLst>
                <a:ext uri="{FF2B5EF4-FFF2-40B4-BE49-F238E27FC236}">
                  <a16:creationId xmlns:a16="http://schemas.microsoft.com/office/drawing/2014/main" id="{9EC6DE9B-693B-4D98-992F-DBCD1924AEC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165303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線コネクタ 91">
              <a:extLst>
                <a:ext uri="{FF2B5EF4-FFF2-40B4-BE49-F238E27FC236}">
                  <a16:creationId xmlns:a16="http://schemas.microsoft.com/office/drawing/2014/main" id="{2AA56629-29B0-4FBF-8DD7-41BF99407E3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445223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線コネクタ 93">
              <a:extLst>
                <a:ext uri="{FF2B5EF4-FFF2-40B4-BE49-F238E27FC236}">
                  <a16:creationId xmlns:a16="http://schemas.microsoft.com/office/drawing/2014/main" id="{6F656ED8-42B0-480D-9181-07BE6C0D596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16831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線コネクタ 94">
              <a:extLst>
                <a:ext uri="{FF2B5EF4-FFF2-40B4-BE49-F238E27FC236}">
                  <a16:creationId xmlns:a16="http://schemas.microsoft.com/office/drawing/2014/main" id="{A5C1A492-4B3D-495E-AAB5-7E4AFBEE6A8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196751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線コネクタ 95">
              <a:extLst>
                <a:ext uri="{FF2B5EF4-FFF2-40B4-BE49-F238E27FC236}">
                  <a16:creationId xmlns:a16="http://schemas.microsoft.com/office/drawing/2014/main" id="{03D42078-476B-480C-811A-E234430A9B4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56991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線コネクタ 96">
              <a:extLst>
                <a:ext uri="{FF2B5EF4-FFF2-40B4-BE49-F238E27FC236}">
                  <a16:creationId xmlns:a16="http://schemas.microsoft.com/office/drawing/2014/main" id="{56A9CF1D-1321-4536-B959-B1F9892C2D1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636911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線コネクタ 97">
              <a:extLst>
                <a:ext uri="{FF2B5EF4-FFF2-40B4-BE49-F238E27FC236}">
                  <a16:creationId xmlns:a16="http://schemas.microsoft.com/office/drawing/2014/main" id="{A8BC60D8-17F0-411D-8503-00FB5FF6A27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797151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線コネクタ 98">
              <a:extLst>
                <a:ext uri="{FF2B5EF4-FFF2-40B4-BE49-F238E27FC236}">
                  <a16:creationId xmlns:a16="http://schemas.microsoft.com/office/drawing/2014/main" id="{A72F7EA6-4CB5-449F-B480-E05CBDD3159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77071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線コネクタ 99">
              <a:extLst>
                <a:ext uri="{FF2B5EF4-FFF2-40B4-BE49-F238E27FC236}">
                  <a16:creationId xmlns:a16="http://schemas.microsoft.com/office/drawing/2014/main" id="{3C1D2CCC-B1AB-45C2-8820-F123C76E717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37311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線コネクタ 100">
              <a:extLst>
                <a:ext uri="{FF2B5EF4-FFF2-40B4-BE49-F238E27FC236}">
                  <a16:creationId xmlns:a16="http://schemas.microsoft.com/office/drawing/2014/main" id="{8FEA0F37-5E3D-45F1-A2E8-B071E34E7B5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17231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線コネクタ 102">
              <a:extLst>
                <a:ext uri="{FF2B5EF4-FFF2-40B4-BE49-F238E27FC236}">
                  <a16:creationId xmlns:a16="http://schemas.microsoft.com/office/drawing/2014/main" id="{C6A92FFE-4FDC-44A5-B589-F9985689D89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16631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線コネクタ 103">
              <a:extLst>
                <a:ext uri="{FF2B5EF4-FFF2-40B4-BE49-F238E27FC236}">
                  <a16:creationId xmlns:a16="http://schemas.microsoft.com/office/drawing/2014/main" id="{C5386F15-5606-4BC8-87C7-D3DF533C7FE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8639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線コネクタ 104">
              <a:extLst>
                <a:ext uri="{FF2B5EF4-FFF2-40B4-BE49-F238E27FC236}">
                  <a16:creationId xmlns:a16="http://schemas.microsoft.com/office/drawing/2014/main" id="{D5043EEE-861D-4B83-BB3A-46D907B4E86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60647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線コネクタ 105">
              <a:extLst>
                <a:ext uri="{FF2B5EF4-FFF2-40B4-BE49-F238E27FC236}">
                  <a16:creationId xmlns:a16="http://schemas.microsoft.com/office/drawing/2014/main" id="{0F63C488-4C6C-4A70-832E-0ABCE2B8688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2655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線コネクタ 106">
              <a:extLst>
                <a:ext uri="{FF2B5EF4-FFF2-40B4-BE49-F238E27FC236}">
                  <a16:creationId xmlns:a16="http://schemas.microsoft.com/office/drawing/2014/main" id="{67798FC6-BD4E-4ED2-94C3-C12F5B98039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4663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線コネクタ 107">
              <a:extLst>
                <a:ext uri="{FF2B5EF4-FFF2-40B4-BE49-F238E27FC236}">
                  <a16:creationId xmlns:a16="http://schemas.microsoft.com/office/drawing/2014/main" id="{C3DBD9B7-7B4F-4251-B9D8-1B97C53142D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76670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線コネクタ 108">
              <a:extLst>
                <a:ext uri="{FF2B5EF4-FFF2-40B4-BE49-F238E27FC236}">
                  <a16:creationId xmlns:a16="http://schemas.microsoft.com/office/drawing/2014/main" id="{BAB20914-DAA6-4C6C-B77C-F020DDD987B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4624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線コネクタ 121">
              <a:extLst>
                <a:ext uri="{FF2B5EF4-FFF2-40B4-BE49-F238E27FC236}">
                  <a16:creationId xmlns:a16="http://schemas.microsoft.com/office/drawing/2014/main" id="{7ECEC5CC-D61A-4BE3-92FB-C425F9EF4C2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9648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線コネクタ 122">
              <a:extLst>
                <a:ext uri="{FF2B5EF4-FFF2-40B4-BE49-F238E27FC236}">
                  <a16:creationId xmlns:a16="http://schemas.microsoft.com/office/drawing/2014/main" id="{E15E578E-0459-4434-A3D0-21602D13443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148408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線コネクタ 123">
              <a:extLst>
                <a:ext uri="{FF2B5EF4-FFF2-40B4-BE49-F238E27FC236}">
                  <a16:creationId xmlns:a16="http://schemas.microsoft.com/office/drawing/2014/main" id="{5A0E4C2C-29B1-46D9-BCD5-2D5760F0B0B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220416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線コネクタ 124">
              <a:extLst>
                <a:ext uri="{FF2B5EF4-FFF2-40B4-BE49-F238E27FC236}">
                  <a16:creationId xmlns:a16="http://schemas.microsoft.com/office/drawing/2014/main" id="{D274C32D-9DFF-49C9-B7C7-0EEA286C4C1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292424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線コネクタ 125">
              <a:extLst>
                <a:ext uri="{FF2B5EF4-FFF2-40B4-BE49-F238E27FC236}">
                  <a16:creationId xmlns:a16="http://schemas.microsoft.com/office/drawing/2014/main" id="{0AD577BA-D62A-450D-8A1E-211750EBAC2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364432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線コネクタ 126">
              <a:extLst>
                <a:ext uri="{FF2B5EF4-FFF2-40B4-BE49-F238E27FC236}">
                  <a16:creationId xmlns:a16="http://schemas.microsoft.com/office/drawing/2014/main" id="{88B0BA45-2D48-40CF-9313-674A80BFC27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436440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線コネクタ 127">
              <a:extLst>
                <a:ext uri="{FF2B5EF4-FFF2-40B4-BE49-F238E27FC236}">
                  <a16:creationId xmlns:a16="http://schemas.microsoft.com/office/drawing/2014/main" id="{B10723FA-C3D8-4045-BB41-4D76C0002B0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508448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線コネクタ 128">
              <a:extLst>
                <a:ext uri="{FF2B5EF4-FFF2-40B4-BE49-F238E27FC236}">
                  <a16:creationId xmlns:a16="http://schemas.microsoft.com/office/drawing/2014/main" id="{3D8059CB-E7B8-478E-BFC0-1443A535739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580455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線コネクタ 129">
              <a:extLst>
                <a:ext uri="{FF2B5EF4-FFF2-40B4-BE49-F238E27FC236}">
                  <a16:creationId xmlns:a16="http://schemas.microsoft.com/office/drawing/2014/main" id="{D4DD61C3-971C-495D-9445-B203CBEFC88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652463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線コネクタ 130">
              <a:extLst>
                <a:ext uri="{FF2B5EF4-FFF2-40B4-BE49-F238E27FC236}">
                  <a16:creationId xmlns:a16="http://schemas.microsoft.com/office/drawing/2014/main" id="{DDCB83E8-C9AA-418D-9FF7-7E3DD70F3D9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24471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線コネクタ 131">
              <a:extLst>
                <a:ext uri="{FF2B5EF4-FFF2-40B4-BE49-F238E27FC236}">
                  <a16:creationId xmlns:a16="http://schemas.microsoft.com/office/drawing/2014/main" id="{0B4CC423-1D93-4577-AB31-DCAA57FE71D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7640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線コネクタ 132">
              <a:extLst>
                <a:ext uri="{FF2B5EF4-FFF2-40B4-BE49-F238E27FC236}">
                  <a16:creationId xmlns:a16="http://schemas.microsoft.com/office/drawing/2014/main" id="{7670D4A9-51A8-47BB-A2F0-890483E33F9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428328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線コネクタ 133">
              <a:extLst>
                <a:ext uri="{FF2B5EF4-FFF2-40B4-BE49-F238E27FC236}">
                  <a16:creationId xmlns:a16="http://schemas.microsoft.com/office/drawing/2014/main" id="{B5C65F33-B3CB-43BD-8956-57BC712C279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500336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線コネクタ 134">
              <a:extLst>
                <a:ext uri="{FF2B5EF4-FFF2-40B4-BE49-F238E27FC236}">
                  <a16:creationId xmlns:a16="http://schemas.microsoft.com/office/drawing/2014/main" id="{50A86B4E-3935-4954-BA52-70C100AFC14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572344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直線コネクタ 135">
              <a:extLst>
                <a:ext uri="{FF2B5EF4-FFF2-40B4-BE49-F238E27FC236}">
                  <a16:creationId xmlns:a16="http://schemas.microsoft.com/office/drawing/2014/main" id="{67B0A779-D872-4466-A824-B4DFB078512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644352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線コネクタ 136">
              <a:extLst>
                <a:ext uri="{FF2B5EF4-FFF2-40B4-BE49-F238E27FC236}">
                  <a16:creationId xmlns:a16="http://schemas.microsoft.com/office/drawing/2014/main" id="{F41E7317-EEAC-4778-9742-B711B6545CD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716360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直線コネクタ 137">
              <a:extLst>
                <a:ext uri="{FF2B5EF4-FFF2-40B4-BE49-F238E27FC236}">
                  <a16:creationId xmlns:a16="http://schemas.microsoft.com/office/drawing/2014/main" id="{68135A51-D048-43A6-AAA6-2320BDCFF23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788368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線コネクタ 138">
              <a:extLst>
                <a:ext uri="{FF2B5EF4-FFF2-40B4-BE49-F238E27FC236}">
                  <a16:creationId xmlns:a16="http://schemas.microsoft.com/office/drawing/2014/main" id="{45DED99C-2089-4D6E-AB0F-6A2EFDD2A2C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860375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直線コネクタ 139">
              <a:extLst>
                <a:ext uri="{FF2B5EF4-FFF2-40B4-BE49-F238E27FC236}">
                  <a16:creationId xmlns:a16="http://schemas.microsoft.com/office/drawing/2014/main" id="{1BEC7F46-FA5D-4D9B-8C3C-A119EC30E0B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932383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線コネクタ 140">
              <a:extLst>
                <a:ext uri="{FF2B5EF4-FFF2-40B4-BE49-F238E27FC236}">
                  <a16:creationId xmlns:a16="http://schemas.microsoft.com/office/drawing/2014/main" id="{5F3E358E-1407-4F6B-9D72-08F4CE967F8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04391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線コネクタ 141">
              <a:extLst>
                <a:ext uri="{FF2B5EF4-FFF2-40B4-BE49-F238E27FC236}">
                  <a16:creationId xmlns:a16="http://schemas.microsoft.com/office/drawing/2014/main" id="{0DFD35ED-1B74-48E1-A3F9-17AC2734EB6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35632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直線コネクタ 142">
              <a:extLst>
                <a:ext uri="{FF2B5EF4-FFF2-40B4-BE49-F238E27FC236}">
                  <a16:creationId xmlns:a16="http://schemas.microsoft.com/office/drawing/2014/main" id="{85C055FB-2B49-47A0-98AB-B372CBAAB88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708248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直線コネクタ 143">
              <a:extLst>
                <a:ext uri="{FF2B5EF4-FFF2-40B4-BE49-F238E27FC236}">
                  <a16:creationId xmlns:a16="http://schemas.microsoft.com/office/drawing/2014/main" id="{430DF90B-F373-4102-961F-A2292A9C9D1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780256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直線コネクタ 144">
              <a:extLst>
                <a:ext uri="{FF2B5EF4-FFF2-40B4-BE49-F238E27FC236}">
                  <a16:creationId xmlns:a16="http://schemas.microsoft.com/office/drawing/2014/main" id="{30DCFD40-CF8E-4E21-9B9E-D28D2BC9347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852264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直線コネクタ 145">
              <a:extLst>
                <a:ext uri="{FF2B5EF4-FFF2-40B4-BE49-F238E27FC236}">
                  <a16:creationId xmlns:a16="http://schemas.microsoft.com/office/drawing/2014/main" id="{5EF56D6D-3E41-465D-9AF6-E0E8443FA84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924272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直線コネクタ 146">
              <a:extLst>
                <a:ext uri="{FF2B5EF4-FFF2-40B4-BE49-F238E27FC236}">
                  <a16:creationId xmlns:a16="http://schemas.microsoft.com/office/drawing/2014/main" id="{566ACC90-4118-4973-9A00-01B96FA153E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996280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線コネクタ 147">
              <a:extLst>
                <a:ext uri="{FF2B5EF4-FFF2-40B4-BE49-F238E27FC236}">
                  <a16:creationId xmlns:a16="http://schemas.microsoft.com/office/drawing/2014/main" id="{738667D0-44F4-4392-B3E9-BECB833E2E8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068288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線コネクタ 148">
              <a:extLst>
                <a:ext uri="{FF2B5EF4-FFF2-40B4-BE49-F238E27FC236}">
                  <a16:creationId xmlns:a16="http://schemas.microsoft.com/office/drawing/2014/main" id="{CBF063A3-6272-4890-B76A-FE41D01F5B1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140295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直線コネクタ 149">
              <a:extLst>
                <a:ext uri="{FF2B5EF4-FFF2-40B4-BE49-F238E27FC236}">
                  <a16:creationId xmlns:a16="http://schemas.microsoft.com/office/drawing/2014/main" id="{B9131301-1D62-485A-BAEB-FCEA6E49678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212303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直線コネクタ 150">
              <a:extLst>
                <a:ext uri="{FF2B5EF4-FFF2-40B4-BE49-F238E27FC236}">
                  <a16:creationId xmlns:a16="http://schemas.microsoft.com/office/drawing/2014/main" id="{D768B50B-55A0-4CA7-9AAD-E2BA72C8FCC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284311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直線コネクタ 151">
              <a:extLst>
                <a:ext uri="{FF2B5EF4-FFF2-40B4-BE49-F238E27FC236}">
                  <a16:creationId xmlns:a16="http://schemas.microsoft.com/office/drawing/2014/main" id="{F77F7D56-F540-49AA-B7A2-48275BFC29E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63624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線コネクタ 152">
              <a:extLst>
                <a:ext uri="{FF2B5EF4-FFF2-40B4-BE49-F238E27FC236}">
                  <a16:creationId xmlns:a16="http://schemas.microsoft.com/office/drawing/2014/main" id="{28BE4777-EEEB-4B84-BF3C-1682F1F1618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1832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線コネクタ 153">
              <a:extLst>
                <a:ext uri="{FF2B5EF4-FFF2-40B4-BE49-F238E27FC236}">
                  <a16:creationId xmlns:a16="http://schemas.microsoft.com/office/drawing/2014/main" id="{5902D486-BF42-494B-B3DF-83990D92A90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60176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線コネクタ 154">
              <a:extLst>
                <a:ext uri="{FF2B5EF4-FFF2-40B4-BE49-F238E27FC236}">
                  <a16:creationId xmlns:a16="http://schemas.microsoft.com/office/drawing/2014/main" id="{EC1CA2C6-C954-45F7-AC03-547C0CDAABC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32184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直線コネクタ 155">
              <a:extLst>
                <a:ext uri="{FF2B5EF4-FFF2-40B4-BE49-F238E27FC236}">
                  <a16:creationId xmlns:a16="http://schemas.microsoft.com/office/drawing/2014/main" id="{CE99526C-1E0F-4D79-BC24-A602C5D47CF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4192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直線コネクタ 156">
              <a:extLst>
                <a:ext uri="{FF2B5EF4-FFF2-40B4-BE49-F238E27FC236}">
                  <a16:creationId xmlns:a16="http://schemas.microsoft.com/office/drawing/2014/main" id="{11D20779-4525-444C-8ACA-0D7915A0CD0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6200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直線コネクタ 157">
              <a:extLst>
                <a:ext uri="{FF2B5EF4-FFF2-40B4-BE49-F238E27FC236}">
                  <a16:creationId xmlns:a16="http://schemas.microsoft.com/office/drawing/2014/main" id="{9644C25C-2B36-4962-8250-B8602101742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48208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直線コネクタ 158">
              <a:extLst>
                <a:ext uri="{FF2B5EF4-FFF2-40B4-BE49-F238E27FC236}">
                  <a16:creationId xmlns:a16="http://schemas.microsoft.com/office/drawing/2014/main" id="{F76F02D8-43C4-453E-B969-FFD7AE13E06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20215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線コネクタ 159">
              <a:extLst>
                <a:ext uri="{FF2B5EF4-FFF2-40B4-BE49-F238E27FC236}">
                  <a16:creationId xmlns:a16="http://schemas.microsoft.com/office/drawing/2014/main" id="{EC0FF6AF-B4A5-46E2-A5A8-0FBE2ABF29E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92223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直線コネクタ 160">
              <a:extLst>
                <a:ext uri="{FF2B5EF4-FFF2-40B4-BE49-F238E27FC236}">
                  <a16:creationId xmlns:a16="http://schemas.microsoft.com/office/drawing/2014/main" id="{614B3EF6-F62B-4ABE-9C6A-80686B85300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564231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直線コネクタ 161">
              <a:extLst>
                <a:ext uri="{FF2B5EF4-FFF2-40B4-BE49-F238E27FC236}">
                  <a16:creationId xmlns:a16="http://schemas.microsoft.com/office/drawing/2014/main" id="{B9AC0626-E45A-46BB-A91C-16A46D21D81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384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線コネクタ 162">
              <a:extLst>
                <a:ext uri="{FF2B5EF4-FFF2-40B4-BE49-F238E27FC236}">
                  <a16:creationId xmlns:a16="http://schemas.microsoft.com/office/drawing/2014/main" id="{F3278831-E91B-4529-8616-011C61F638D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31912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線コネクタ 163">
              <a:extLst>
                <a:ext uri="{FF2B5EF4-FFF2-40B4-BE49-F238E27FC236}">
                  <a16:creationId xmlns:a16="http://schemas.microsoft.com/office/drawing/2014/main" id="{454369EC-127C-4DB2-8811-FCBAADE8633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59904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直線コネクタ 164">
              <a:extLst>
                <a:ext uri="{FF2B5EF4-FFF2-40B4-BE49-F238E27FC236}">
                  <a16:creationId xmlns:a16="http://schemas.microsoft.com/office/drawing/2014/main" id="{11652395-9176-4539-9739-E0911E5B6DA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87896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直線コネクタ 165">
              <a:extLst>
                <a:ext uri="{FF2B5EF4-FFF2-40B4-BE49-F238E27FC236}">
                  <a16:creationId xmlns:a16="http://schemas.microsoft.com/office/drawing/2014/main" id="{6F3C7D68-8045-4460-85F4-B726186E1A4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5888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直線コネクタ 166">
              <a:extLst>
                <a:ext uri="{FF2B5EF4-FFF2-40B4-BE49-F238E27FC236}">
                  <a16:creationId xmlns:a16="http://schemas.microsoft.com/office/drawing/2014/main" id="{81D4309D-AAE9-4A84-9E92-1C10ADCB687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3880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線コネクタ 167">
              <a:extLst>
                <a:ext uri="{FF2B5EF4-FFF2-40B4-BE49-F238E27FC236}">
                  <a16:creationId xmlns:a16="http://schemas.microsoft.com/office/drawing/2014/main" id="{001018C9-B1B4-4BEE-8269-BC337BA38CF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1872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直線コネクタ 168">
              <a:extLst>
                <a:ext uri="{FF2B5EF4-FFF2-40B4-BE49-F238E27FC236}">
                  <a16:creationId xmlns:a16="http://schemas.microsoft.com/office/drawing/2014/main" id="{9FEA8A8B-408F-422E-BF73-9E6B979CE7E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99865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直線コネクタ 169">
              <a:extLst>
                <a:ext uri="{FF2B5EF4-FFF2-40B4-BE49-F238E27FC236}">
                  <a16:creationId xmlns:a16="http://schemas.microsoft.com/office/drawing/2014/main" id="{3B977A05-388D-4424-BD42-29FC348F83D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27857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直線コネクタ 170">
              <a:extLst>
                <a:ext uri="{FF2B5EF4-FFF2-40B4-BE49-F238E27FC236}">
                  <a16:creationId xmlns:a16="http://schemas.microsoft.com/office/drawing/2014/main" id="{D8064ACF-1954-4609-A6A2-37BAF5C3D8F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55849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直線コネクタ 171">
              <a:extLst>
                <a:ext uri="{FF2B5EF4-FFF2-40B4-BE49-F238E27FC236}">
                  <a16:creationId xmlns:a16="http://schemas.microsoft.com/office/drawing/2014/main" id="{FCA57CDC-2621-4DB9-A965-B658C4FD697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0392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直線コネクタ 172">
              <a:extLst>
                <a:ext uri="{FF2B5EF4-FFF2-40B4-BE49-F238E27FC236}">
                  <a16:creationId xmlns:a16="http://schemas.microsoft.com/office/drawing/2014/main" id="{85CC1FFE-6661-4F8F-A840-7F87E293E48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451992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線コネクタ 173">
              <a:extLst>
                <a:ext uri="{FF2B5EF4-FFF2-40B4-BE49-F238E27FC236}">
                  <a16:creationId xmlns:a16="http://schemas.microsoft.com/office/drawing/2014/main" id="{AEAEE976-EE82-4BB0-BADB-293B38CF613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379984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直線コネクタ 174">
              <a:extLst>
                <a:ext uri="{FF2B5EF4-FFF2-40B4-BE49-F238E27FC236}">
                  <a16:creationId xmlns:a16="http://schemas.microsoft.com/office/drawing/2014/main" id="{18291214-B87C-4666-BEBB-38910CB0738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307976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直線コネクタ 175">
              <a:extLst>
                <a:ext uri="{FF2B5EF4-FFF2-40B4-BE49-F238E27FC236}">
                  <a16:creationId xmlns:a16="http://schemas.microsoft.com/office/drawing/2014/main" id="{8B5A8985-91E6-44F2-A283-6F64F752EDC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235968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直線コネクタ 176">
              <a:extLst>
                <a:ext uri="{FF2B5EF4-FFF2-40B4-BE49-F238E27FC236}">
                  <a16:creationId xmlns:a16="http://schemas.microsoft.com/office/drawing/2014/main" id="{AB8A666F-1602-49BC-B50C-374A179726B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163960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直線コネクタ 177">
              <a:extLst>
                <a:ext uri="{FF2B5EF4-FFF2-40B4-BE49-F238E27FC236}">
                  <a16:creationId xmlns:a16="http://schemas.microsoft.com/office/drawing/2014/main" id="{4E20BF96-9E5B-4454-BB7F-6697039FBDD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91952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直線コネクタ 178">
              <a:extLst>
                <a:ext uri="{FF2B5EF4-FFF2-40B4-BE49-F238E27FC236}">
                  <a16:creationId xmlns:a16="http://schemas.microsoft.com/office/drawing/2014/main" id="{E0CF66EE-78F6-4DDA-91D0-D0EA936BDCD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9945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直線コネクタ 179">
              <a:extLst>
                <a:ext uri="{FF2B5EF4-FFF2-40B4-BE49-F238E27FC236}">
                  <a16:creationId xmlns:a16="http://schemas.microsoft.com/office/drawing/2014/main" id="{E810F669-6BD4-494E-A028-56385AEC926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47937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直線コネクタ 180">
              <a:extLst>
                <a:ext uri="{FF2B5EF4-FFF2-40B4-BE49-F238E27FC236}">
                  <a16:creationId xmlns:a16="http://schemas.microsoft.com/office/drawing/2014/main" id="{2E3A43AE-46B5-4A2A-B117-7B814784D67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75929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直線コネクタ 181">
              <a:extLst>
                <a:ext uri="{FF2B5EF4-FFF2-40B4-BE49-F238E27FC236}">
                  <a16:creationId xmlns:a16="http://schemas.microsoft.com/office/drawing/2014/main" id="{071DC023-1961-453B-B99E-D35A9DF505C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52400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直線コネクタ 182">
              <a:extLst>
                <a:ext uri="{FF2B5EF4-FFF2-40B4-BE49-F238E27FC236}">
                  <a16:creationId xmlns:a16="http://schemas.microsoft.com/office/drawing/2014/main" id="{45195E56-BFBA-4271-80C1-9861475DE77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172072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直線コネクタ 183">
              <a:extLst>
                <a:ext uri="{FF2B5EF4-FFF2-40B4-BE49-F238E27FC236}">
                  <a16:creationId xmlns:a16="http://schemas.microsoft.com/office/drawing/2014/main" id="{F02B1DDB-8B18-424E-9BC3-12350EF025F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100064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直線コネクタ 184">
              <a:extLst>
                <a:ext uri="{FF2B5EF4-FFF2-40B4-BE49-F238E27FC236}">
                  <a16:creationId xmlns:a16="http://schemas.microsoft.com/office/drawing/2014/main" id="{F450B5A8-4652-4DF8-9858-DDD816096C2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028056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直線コネクタ 185">
              <a:extLst>
                <a:ext uri="{FF2B5EF4-FFF2-40B4-BE49-F238E27FC236}">
                  <a16:creationId xmlns:a16="http://schemas.microsoft.com/office/drawing/2014/main" id="{91B0A3B5-07A3-4E51-985F-295DB3887D3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956048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直線コネクタ 186">
              <a:extLst>
                <a:ext uri="{FF2B5EF4-FFF2-40B4-BE49-F238E27FC236}">
                  <a16:creationId xmlns:a16="http://schemas.microsoft.com/office/drawing/2014/main" id="{56285137-7AA1-4BFE-8BAB-25859C32248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84040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直線コネクタ 187">
              <a:extLst>
                <a:ext uri="{FF2B5EF4-FFF2-40B4-BE49-F238E27FC236}">
                  <a16:creationId xmlns:a16="http://schemas.microsoft.com/office/drawing/2014/main" id="{BE871A68-8CD7-4BF2-902D-3FC22C2A923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12032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直線コネクタ 188">
              <a:extLst>
                <a:ext uri="{FF2B5EF4-FFF2-40B4-BE49-F238E27FC236}">
                  <a16:creationId xmlns:a16="http://schemas.microsoft.com/office/drawing/2014/main" id="{ACE543DB-654E-45C5-A91C-98DFC08CE76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740025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直線コネクタ 189">
              <a:extLst>
                <a:ext uri="{FF2B5EF4-FFF2-40B4-BE49-F238E27FC236}">
                  <a16:creationId xmlns:a16="http://schemas.microsoft.com/office/drawing/2014/main" id="{FBA6C900-6D96-4423-BE62-BBCC4EE2FD2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68017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直線コネクタ 190">
              <a:extLst>
                <a:ext uri="{FF2B5EF4-FFF2-40B4-BE49-F238E27FC236}">
                  <a16:creationId xmlns:a16="http://schemas.microsoft.com/office/drawing/2014/main" id="{6CC65162-716E-43EE-946A-6022C59B235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596009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直線コネクタ 191">
              <a:extLst>
                <a:ext uri="{FF2B5EF4-FFF2-40B4-BE49-F238E27FC236}">
                  <a16:creationId xmlns:a16="http://schemas.microsoft.com/office/drawing/2014/main" id="{7B2C2B3B-929F-44AD-8E8B-6FE6DD912BD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24408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直線コネクタ 192">
              <a:extLst>
                <a:ext uri="{FF2B5EF4-FFF2-40B4-BE49-F238E27FC236}">
                  <a16:creationId xmlns:a16="http://schemas.microsoft.com/office/drawing/2014/main" id="{AEF60140-C3DD-4954-B93F-54F131EE161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892152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直線コネクタ 193">
              <a:extLst>
                <a:ext uri="{FF2B5EF4-FFF2-40B4-BE49-F238E27FC236}">
                  <a16:creationId xmlns:a16="http://schemas.microsoft.com/office/drawing/2014/main" id="{1E8BF3A2-EA04-45A7-B0D3-9F47187A75F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820144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直線コネクタ 194">
              <a:extLst>
                <a:ext uri="{FF2B5EF4-FFF2-40B4-BE49-F238E27FC236}">
                  <a16:creationId xmlns:a16="http://schemas.microsoft.com/office/drawing/2014/main" id="{6CDA0C78-9CF4-4F42-BCFD-0C8A62AF97C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748136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直線コネクタ 195">
              <a:extLst>
                <a:ext uri="{FF2B5EF4-FFF2-40B4-BE49-F238E27FC236}">
                  <a16:creationId xmlns:a16="http://schemas.microsoft.com/office/drawing/2014/main" id="{2E21B7F6-43E6-4D00-B522-0034D3C7AFB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676128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直線コネクタ 196">
              <a:extLst>
                <a:ext uri="{FF2B5EF4-FFF2-40B4-BE49-F238E27FC236}">
                  <a16:creationId xmlns:a16="http://schemas.microsoft.com/office/drawing/2014/main" id="{209EEE5D-320F-48DD-8646-D5E34F99C0E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604120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直線コネクタ 197">
              <a:extLst>
                <a:ext uri="{FF2B5EF4-FFF2-40B4-BE49-F238E27FC236}">
                  <a16:creationId xmlns:a16="http://schemas.microsoft.com/office/drawing/2014/main" id="{03162E4A-02DD-42AD-982F-A4F339DF110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532112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直線コネクタ 198">
              <a:extLst>
                <a:ext uri="{FF2B5EF4-FFF2-40B4-BE49-F238E27FC236}">
                  <a16:creationId xmlns:a16="http://schemas.microsoft.com/office/drawing/2014/main" id="{EE24C513-40C0-40D0-A561-C86C7B15A9D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460105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直線コネクタ 199">
              <a:extLst>
                <a:ext uri="{FF2B5EF4-FFF2-40B4-BE49-F238E27FC236}">
                  <a16:creationId xmlns:a16="http://schemas.microsoft.com/office/drawing/2014/main" id="{CD21FBD3-BC32-4FAA-B788-20C47065906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88097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直線コネクタ 200">
              <a:extLst>
                <a:ext uri="{FF2B5EF4-FFF2-40B4-BE49-F238E27FC236}">
                  <a16:creationId xmlns:a16="http://schemas.microsoft.com/office/drawing/2014/main" id="{1718FB16-FD0A-4A22-A821-5042363861E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16089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直線コネクタ 201">
              <a:extLst>
                <a:ext uri="{FF2B5EF4-FFF2-40B4-BE49-F238E27FC236}">
                  <a16:creationId xmlns:a16="http://schemas.microsoft.com/office/drawing/2014/main" id="{5A673F0A-A197-446C-B4F6-3D3F6223C26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964159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直線コネクタ 202">
              <a:extLst>
                <a:ext uri="{FF2B5EF4-FFF2-40B4-BE49-F238E27FC236}">
                  <a16:creationId xmlns:a16="http://schemas.microsoft.com/office/drawing/2014/main" id="{8128183B-4095-4551-B565-84AD67F7C51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612231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直線コネクタ 203">
              <a:extLst>
                <a:ext uri="{FF2B5EF4-FFF2-40B4-BE49-F238E27FC236}">
                  <a16:creationId xmlns:a16="http://schemas.microsoft.com/office/drawing/2014/main" id="{F2FBF769-CCF2-42EE-91A9-0DB248A1D16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540223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直線コネクタ 204">
              <a:extLst>
                <a:ext uri="{FF2B5EF4-FFF2-40B4-BE49-F238E27FC236}">
                  <a16:creationId xmlns:a16="http://schemas.microsoft.com/office/drawing/2014/main" id="{CE91B723-3601-4C47-AC5C-DC5360DF9F9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468215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直線コネクタ 205">
              <a:extLst>
                <a:ext uri="{FF2B5EF4-FFF2-40B4-BE49-F238E27FC236}">
                  <a16:creationId xmlns:a16="http://schemas.microsoft.com/office/drawing/2014/main" id="{2DC3A47C-9C0C-42B9-811C-B36EACB7311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96207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直線コネクタ 206">
              <a:extLst>
                <a:ext uri="{FF2B5EF4-FFF2-40B4-BE49-F238E27FC236}">
                  <a16:creationId xmlns:a16="http://schemas.microsoft.com/office/drawing/2014/main" id="{29B28BE6-CFC0-4C08-928C-A4AF0F4328A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24199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直線コネクタ 207">
              <a:extLst>
                <a:ext uri="{FF2B5EF4-FFF2-40B4-BE49-F238E27FC236}">
                  <a16:creationId xmlns:a16="http://schemas.microsoft.com/office/drawing/2014/main" id="{2D2DA137-4E98-4239-B89A-599ABBAF471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252191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直線コネクタ 208">
              <a:extLst>
                <a:ext uri="{FF2B5EF4-FFF2-40B4-BE49-F238E27FC236}">
                  <a16:creationId xmlns:a16="http://schemas.microsoft.com/office/drawing/2014/main" id="{0A9A734A-C1ED-4B4C-8A53-029521C60F8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180184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直線コネクタ 209">
              <a:extLst>
                <a:ext uri="{FF2B5EF4-FFF2-40B4-BE49-F238E27FC236}">
                  <a16:creationId xmlns:a16="http://schemas.microsoft.com/office/drawing/2014/main" id="{3F6ECF06-5894-4328-B50A-59A2330A3B1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108176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直線コネクタ 210">
              <a:extLst>
                <a:ext uri="{FF2B5EF4-FFF2-40B4-BE49-F238E27FC236}">
                  <a16:creationId xmlns:a16="http://schemas.microsoft.com/office/drawing/2014/main" id="{CC863416-8B70-4B23-A3B2-10B1890E2DD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036168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直線コネクタ 211">
              <a:extLst>
                <a:ext uri="{FF2B5EF4-FFF2-40B4-BE49-F238E27FC236}">
                  <a16:creationId xmlns:a16="http://schemas.microsoft.com/office/drawing/2014/main" id="{460C292B-D8F2-4631-986E-958BB6BD568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684239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直線コネクタ 212">
              <a:extLst>
                <a:ext uri="{FF2B5EF4-FFF2-40B4-BE49-F238E27FC236}">
                  <a16:creationId xmlns:a16="http://schemas.microsoft.com/office/drawing/2014/main" id="{30E1BBDE-7286-4166-A444-2BB585E1CF8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332311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直線コネクタ 213">
              <a:extLst>
                <a:ext uri="{FF2B5EF4-FFF2-40B4-BE49-F238E27FC236}">
                  <a16:creationId xmlns:a16="http://schemas.microsoft.com/office/drawing/2014/main" id="{8B18D066-9DAC-4981-9C98-D06484941CF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260303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直線コネクタ 214">
              <a:extLst>
                <a:ext uri="{FF2B5EF4-FFF2-40B4-BE49-F238E27FC236}">
                  <a16:creationId xmlns:a16="http://schemas.microsoft.com/office/drawing/2014/main" id="{0A0F28F4-8FC1-4AF6-AF6A-C77AA26B854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188295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直線コネクタ 215">
              <a:extLst>
                <a:ext uri="{FF2B5EF4-FFF2-40B4-BE49-F238E27FC236}">
                  <a16:creationId xmlns:a16="http://schemas.microsoft.com/office/drawing/2014/main" id="{7219E713-ACA7-4E10-BE15-FE4BBCD43F6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116287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直線コネクタ 216">
              <a:extLst>
                <a:ext uri="{FF2B5EF4-FFF2-40B4-BE49-F238E27FC236}">
                  <a16:creationId xmlns:a16="http://schemas.microsoft.com/office/drawing/2014/main" id="{AB78B23A-6030-4701-9ACE-7CB1B46B593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44279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直線コネクタ 217">
              <a:extLst>
                <a:ext uri="{FF2B5EF4-FFF2-40B4-BE49-F238E27FC236}">
                  <a16:creationId xmlns:a16="http://schemas.microsoft.com/office/drawing/2014/main" id="{6BC3077C-10C6-4DBA-BFC2-E298768A645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972271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直線コネクタ 218">
              <a:extLst>
                <a:ext uri="{FF2B5EF4-FFF2-40B4-BE49-F238E27FC236}">
                  <a16:creationId xmlns:a16="http://schemas.microsoft.com/office/drawing/2014/main" id="{305FC0E5-4D84-4CA1-9E88-4818169276D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900264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直線コネクタ 219">
              <a:extLst>
                <a:ext uri="{FF2B5EF4-FFF2-40B4-BE49-F238E27FC236}">
                  <a16:creationId xmlns:a16="http://schemas.microsoft.com/office/drawing/2014/main" id="{57C0F637-8793-4B3A-90E8-EAF4CD8B386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828256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直線コネクタ 220">
              <a:extLst>
                <a:ext uri="{FF2B5EF4-FFF2-40B4-BE49-F238E27FC236}">
                  <a16:creationId xmlns:a16="http://schemas.microsoft.com/office/drawing/2014/main" id="{D9357355-EB61-4ABE-A391-F960A2DD7E1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56248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直線コネクタ 221">
              <a:extLst>
                <a:ext uri="{FF2B5EF4-FFF2-40B4-BE49-F238E27FC236}">
                  <a16:creationId xmlns:a16="http://schemas.microsoft.com/office/drawing/2014/main" id="{42D4F308-3D35-4532-9245-10211C608E1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04319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直線コネクタ 222">
              <a:extLst>
                <a:ext uri="{FF2B5EF4-FFF2-40B4-BE49-F238E27FC236}">
                  <a16:creationId xmlns:a16="http://schemas.microsoft.com/office/drawing/2014/main" id="{17DDC7F4-37CC-41D2-99C6-9797577E853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052391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直線コネクタ 223">
              <a:extLst>
                <a:ext uri="{FF2B5EF4-FFF2-40B4-BE49-F238E27FC236}">
                  <a16:creationId xmlns:a16="http://schemas.microsoft.com/office/drawing/2014/main" id="{AB33201F-3660-47EB-8716-BEFF8DA4487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980383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直線コネクタ 224">
              <a:extLst>
                <a:ext uri="{FF2B5EF4-FFF2-40B4-BE49-F238E27FC236}">
                  <a16:creationId xmlns:a16="http://schemas.microsoft.com/office/drawing/2014/main" id="{DCCB319D-D05A-40B1-82F8-3EE4274E7A2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908375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直線コネクタ 225">
              <a:extLst>
                <a:ext uri="{FF2B5EF4-FFF2-40B4-BE49-F238E27FC236}">
                  <a16:creationId xmlns:a16="http://schemas.microsoft.com/office/drawing/2014/main" id="{94BCBBB9-A4DF-47AA-AACF-31412BAD260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836367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直線コネクタ 226">
              <a:extLst>
                <a:ext uri="{FF2B5EF4-FFF2-40B4-BE49-F238E27FC236}">
                  <a16:creationId xmlns:a16="http://schemas.microsoft.com/office/drawing/2014/main" id="{E5EEC678-55F5-43B2-8AF5-FD547FFCCEB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764359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直線コネクタ 227">
              <a:extLst>
                <a:ext uri="{FF2B5EF4-FFF2-40B4-BE49-F238E27FC236}">
                  <a16:creationId xmlns:a16="http://schemas.microsoft.com/office/drawing/2014/main" id="{0FD422A6-A924-400F-9B92-B5BB343768A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692351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直線コネクタ 228">
              <a:extLst>
                <a:ext uri="{FF2B5EF4-FFF2-40B4-BE49-F238E27FC236}">
                  <a16:creationId xmlns:a16="http://schemas.microsoft.com/office/drawing/2014/main" id="{4E230CC9-9F30-4AB6-865D-D8AF8029ED6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620344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直線コネクタ 229">
              <a:extLst>
                <a:ext uri="{FF2B5EF4-FFF2-40B4-BE49-F238E27FC236}">
                  <a16:creationId xmlns:a16="http://schemas.microsoft.com/office/drawing/2014/main" id="{4FA8366B-0A11-412D-A6FE-7F1EF2BA098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548336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直線コネクタ 230">
              <a:extLst>
                <a:ext uri="{FF2B5EF4-FFF2-40B4-BE49-F238E27FC236}">
                  <a16:creationId xmlns:a16="http://schemas.microsoft.com/office/drawing/2014/main" id="{8A914DBE-2D3B-441E-9CAB-BD5EB916CDA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76328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直線コネクタ 231">
              <a:extLst>
                <a:ext uri="{FF2B5EF4-FFF2-40B4-BE49-F238E27FC236}">
                  <a16:creationId xmlns:a16="http://schemas.microsoft.com/office/drawing/2014/main" id="{56C5C879-11CB-45E4-9529-35C21F149D2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24399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直線コネクタ 232">
              <a:extLst>
                <a:ext uri="{FF2B5EF4-FFF2-40B4-BE49-F238E27FC236}">
                  <a16:creationId xmlns:a16="http://schemas.microsoft.com/office/drawing/2014/main" id="{613DE0B8-FD94-4BA2-81D1-0A0AC1DD49F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72471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直線コネクタ 233">
              <a:extLst>
                <a:ext uri="{FF2B5EF4-FFF2-40B4-BE49-F238E27FC236}">
                  <a16:creationId xmlns:a16="http://schemas.microsoft.com/office/drawing/2014/main" id="{3AD1AB7B-298B-4AAF-87D0-891338943A4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00463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直線コネクタ 234">
              <a:extLst>
                <a:ext uri="{FF2B5EF4-FFF2-40B4-BE49-F238E27FC236}">
                  <a16:creationId xmlns:a16="http://schemas.microsoft.com/office/drawing/2014/main" id="{1790F6B3-ABA8-41DB-8124-D8D72DA0DF6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628455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直線コネクタ 235">
              <a:extLst>
                <a:ext uri="{FF2B5EF4-FFF2-40B4-BE49-F238E27FC236}">
                  <a16:creationId xmlns:a16="http://schemas.microsoft.com/office/drawing/2014/main" id="{D2B1FCE3-3CB4-4E08-B0DD-92D475068EA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556447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直線コネクタ 236">
              <a:extLst>
                <a:ext uri="{FF2B5EF4-FFF2-40B4-BE49-F238E27FC236}">
                  <a16:creationId xmlns:a16="http://schemas.microsoft.com/office/drawing/2014/main" id="{13FDEDDC-FDA7-4371-9B65-9C9C1D3F0D4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484439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直線コネクタ 237">
              <a:extLst>
                <a:ext uri="{FF2B5EF4-FFF2-40B4-BE49-F238E27FC236}">
                  <a16:creationId xmlns:a16="http://schemas.microsoft.com/office/drawing/2014/main" id="{127AF913-CD46-494A-8A1A-0E94A1CC5B7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412431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直線コネクタ 238">
              <a:extLst>
                <a:ext uri="{FF2B5EF4-FFF2-40B4-BE49-F238E27FC236}">
                  <a16:creationId xmlns:a16="http://schemas.microsoft.com/office/drawing/2014/main" id="{D189B98E-1EAB-4AB3-8A47-31277794B33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340424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直線コネクタ 239">
              <a:extLst>
                <a:ext uri="{FF2B5EF4-FFF2-40B4-BE49-F238E27FC236}">
                  <a16:creationId xmlns:a16="http://schemas.microsoft.com/office/drawing/2014/main" id="{84ED19A8-93B7-407E-91CD-3A881B28A85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268416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直線コネクタ 240">
              <a:extLst>
                <a:ext uri="{FF2B5EF4-FFF2-40B4-BE49-F238E27FC236}">
                  <a16:creationId xmlns:a16="http://schemas.microsoft.com/office/drawing/2014/main" id="{FB597D18-14B2-42DB-BE2E-A5689CC59BB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96408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直線コネクタ 241">
              <a:extLst>
                <a:ext uri="{FF2B5EF4-FFF2-40B4-BE49-F238E27FC236}">
                  <a16:creationId xmlns:a16="http://schemas.microsoft.com/office/drawing/2014/main" id="{1D3AEE23-0DF2-4AE2-9E3E-5BEE8030983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84448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直線コネクタ 242">
              <a:extLst>
                <a:ext uri="{FF2B5EF4-FFF2-40B4-BE49-F238E27FC236}">
                  <a16:creationId xmlns:a16="http://schemas.microsoft.com/office/drawing/2014/main" id="{30182C6F-F5A6-4CF8-91C7-9FE7956E9E4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420544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直線コネクタ 243">
              <a:extLst>
                <a:ext uri="{FF2B5EF4-FFF2-40B4-BE49-F238E27FC236}">
                  <a16:creationId xmlns:a16="http://schemas.microsoft.com/office/drawing/2014/main" id="{B54F43A3-AECA-4F33-BEFE-7C85D36E74D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348536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直線コネクタ 244">
              <a:extLst>
                <a:ext uri="{FF2B5EF4-FFF2-40B4-BE49-F238E27FC236}">
                  <a16:creationId xmlns:a16="http://schemas.microsoft.com/office/drawing/2014/main" id="{B301A1A7-2EFD-4440-B6A2-B35917B84F8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276528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直線コネクタ 245">
              <a:extLst>
                <a:ext uri="{FF2B5EF4-FFF2-40B4-BE49-F238E27FC236}">
                  <a16:creationId xmlns:a16="http://schemas.microsoft.com/office/drawing/2014/main" id="{56136BDE-DEA7-4515-9612-0FEBF85AD0B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204520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直線コネクタ 246">
              <a:extLst>
                <a:ext uri="{FF2B5EF4-FFF2-40B4-BE49-F238E27FC236}">
                  <a16:creationId xmlns:a16="http://schemas.microsoft.com/office/drawing/2014/main" id="{BC469BE3-A668-4E31-9397-A33F66E6C79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132512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直線コネクタ 247">
              <a:extLst>
                <a:ext uri="{FF2B5EF4-FFF2-40B4-BE49-F238E27FC236}">
                  <a16:creationId xmlns:a16="http://schemas.microsoft.com/office/drawing/2014/main" id="{AC6C5F18-2D8F-44EB-B57B-6A8D49AC2B2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060505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直線コネクタ 248">
              <a:extLst>
                <a:ext uri="{FF2B5EF4-FFF2-40B4-BE49-F238E27FC236}">
                  <a16:creationId xmlns:a16="http://schemas.microsoft.com/office/drawing/2014/main" id="{CBCF15F0-BD75-4870-B1BD-BC86E913D8C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988497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直線コネクタ 249">
              <a:extLst>
                <a:ext uri="{FF2B5EF4-FFF2-40B4-BE49-F238E27FC236}">
                  <a16:creationId xmlns:a16="http://schemas.microsoft.com/office/drawing/2014/main" id="{323C31C3-8AA5-422F-81C1-50B7D1730B1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916489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直線コネクタ 250">
              <a:extLst>
                <a:ext uri="{FF2B5EF4-FFF2-40B4-BE49-F238E27FC236}">
                  <a16:creationId xmlns:a16="http://schemas.microsoft.com/office/drawing/2014/main" id="{2F0B4575-0143-490C-A18F-CFC27D48961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868490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直線コネクタ 251">
              <a:extLst>
                <a:ext uri="{FF2B5EF4-FFF2-40B4-BE49-F238E27FC236}">
                  <a16:creationId xmlns:a16="http://schemas.microsoft.com/office/drawing/2014/main" id="{945CBB23-1A32-48AF-BD3A-F686C090963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940498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直線コネクタ 252">
              <a:extLst>
                <a:ext uri="{FF2B5EF4-FFF2-40B4-BE49-F238E27FC236}">
                  <a16:creationId xmlns:a16="http://schemas.microsoft.com/office/drawing/2014/main" id="{A93558B1-FE39-408C-A510-0BA5FA44C8B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012506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直線コネクタ 253">
              <a:extLst>
                <a:ext uri="{FF2B5EF4-FFF2-40B4-BE49-F238E27FC236}">
                  <a16:creationId xmlns:a16="http://schemas.microsoft.com/office/drawing/2014/main" id="{E64F5745-62C7-4D6C-BD46-AA9EE704496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084514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直線コネクタ 254">
              <a:extLst>
                <a:ext uri="{FF2B5EF4-FFF2-40B4-BE49-F238E27FC236}">
                  <a16:creationId xmlns:a16="http://schemas.microsoft.com/office/drawing/2014/main" id="{07164154-8B8A-4C5A-BF96-5A3BF3DC6A7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156522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直線コネクタ 255">
              <a:extLst>
                <a:ext uri="{FF2B5EF4-FFF2-40B4-BE49-F238E27FC236}">
                  <a16:creationId xmlns:a16="http://schemas.microsoft.com/office/drawing/2014/main" id="{0A894DD3-3F30-4FC4-B30C-A89B05BF427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228530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直線コネクタ 256">
              <a:extLst>
                <a:ext uri="{FF2B5EF4-FFF2-40B4-BE49-F238E27FC236}">
                  <a16:creationId xmlns:a16="http://schemas.microsoft.com/office/drawing/2014/main" id="{0A2DA15E-88FA-4213-B75C-49CC0613D78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300537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直線コネクタ 257">
              <a:extLst>
                <a:ext uri="{FF2B5EF4-FFF2-40B4-BE49-F238E27FC236}">
                  <a16:creationId xmlns:a16="http://schemas.microsoft.com/office/drawing/2014/main" id="{B588B227-A711-4CD8-B43B-896F5BE239F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372545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217033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E5F8E8E-21B1-4391-ACFD-8E8D01A6834C}"/>
              </a:ext>
            </a:extLst>
          </p:cNvPr>
          <p:cNvGrpSpPr/>
          <p:nvPr/>
        </p:nvGrpSpPr>
        <p:grpSpPr>
          <a:xfrm>
            <a:off x="0" y="0"/>
            <a:ext cx="9906000" cy="6858000"/>
            <a:chOff x="0" y="0"/>
            <a:chExt cx="9906000" cy="6858000"/>
          </a:xfrm>
        </p:grpSpPr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076D5F7B-9F46-4426-ABEF-40210702F03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6876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5C759C81-0200-41D3-BB5E-EE3A30BDD68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4868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D017370C-378F-49DB-99C3-6BEEC4D716E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70892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C96BDEB6-9F8A-47EB-834D-B79130B0015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8884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843A83EE-42D5-4989-BCD4-F0E3C6A8AFA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14908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96C428DE-5BE9-435B-96E4-7B7D88BE6D5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42900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9092B086-1569-486E-9B4D-E449B91185D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8924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62173169-FF5E-434F-9F48-A9EF838F4FC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86916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BF16762B-DBB5-4C5F-8AD6-1B4753098E9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30932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F2B368BD-D8A2-4E69-9826-3661E0B047B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62880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7E73A21E-7D8A-452C-A94A-3116C2D4EAC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0872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B68714E0-43B8-4E75-91AD-AFAAA19DC4C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06896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線コネクタ 60">
              <a:extLst>
                <a:ext uri="{FF2B5EF4-FFF2-40B4-BE49-F238E27FC236}">
                  <a16:creationId xmlns:a16="http://schemas.microsoft.com/office/drawing/2014/main" id="{A304E150-5BAD-40A5-B149-0BEBD76805B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34888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コネクタ 61">
              <a:extLst>
                <a:ext uri="{FF2B5EF4-FFF2-40B4-BE49-F238E27FC236}">
                  <a16:creationId xmlns:a16="http://schemas.microsoft.com/office/drawing/2014/main" id="{E5CA8065-2A68-4CF6-B183-801AF1F84FC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0912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コネクタ 62">
              <a:extLst>
                <a:ext uri="{FF2B5EF4-FFF2-40B4-BE49-F238E27FC236}">
                  <a16:creationId xmlns:a16="http://schemas.microsoft.com/office/drawing/2014/main" id="{9660034E-1ED4-46C7-BCA1-F7A274A5C7C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78904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コネクタ 63">
              <a:extLst>
                <a:ext uri="{FF2B5EF4-FFF2-40B4-BE49-F238E27FC236}">
                  <a16:creationId xmlns:a16="http://schemas.microsoft.com/office/drawing/2014/main" id="{A0DFF461-7FC5-4C21-AB76-0EED0F8FA5E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94928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>
              <a:extLst>
                <a:ext uri="{FF2B5EF4-FFF2-40B4-BE49-F238E27FC236}">
                  <a16:creationId xmlns:a16="http://schemas.microsoft.com/office/drawing/2014/main" id="{B1E41314-6061-4B59-87E6-CC30F02263F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22920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線コネクタ 65">
              <a:extLst>
                <a:ext uri="{FF2B5EF4-FFF2-40B4-BE49-F238E27FC236}">
                  <a16:creationId xmlns:a16="http://schemas.microsoft.com/office/drawing/2014/main" id="{45EF29FF-5460-4959-AFBD-DCF41A3769D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66936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線コネクタ 103">
              <a:extLst>
                <a:ext uri="{FF2B5EF4-FFF2-40B4-BE49-F238E27FC236}">
                  <a16:creationId xmlns:a16="http://schemas.microsoft.com/office/drawing/2014/main" id="{C5386F15-5606-4BC8-87C7-D3DF533C7FE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8639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直線コネクタ 258">
              <a:extLst>
                <a:ext uri="{FF2B5EF4-FFF2-40B4-BE49-F238E27FC236}">
                  <a16:creationId xmlns:a16="http://schemas.microsoft.com/office/drawing/2014/main" id="{8CEC12D9-3CAF-4C14-A0C5-66C6A749D82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9648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直線コネクタ 263">
              <a:extLst>
                <a:ext uri="{FF2B5EF4-FFF2-40B4-BE49-F238E27FC236}">
                  <a16:creationId xmlns:a16="http://schemas.microsoft.com/office/drawing/2014/main" id="{E87E2C10-DF6B-4B01-BBA2-FFFEEC46190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43644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直線コネクタ 268">
              <a:extLst>
                <a:ext uri="{FF2B5EF4-FFF2-40B4-BE49-F238E27FC236}">
                  <a16:creationId xmlns:a16="http://schemas.microsoft.com/office/drawing/2014/main" id="{05EBEF58-39BF-4589-816F-796D23B21C2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7640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直線コネクタ 273">
              <a:extLst>
                <a:ext uri="{FF2B5EF4-FFF2-40B4-BE49-F238E27FC236}">
                  <a16:creationId xmlns:a16="http://schemas.microsoft.com/office/drawing/2014/main" id="{82EAB7E0-1A5E-46EC-B7E7-0CAEE1F26B4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71636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直線コネクタ 278">
              <a:extLst>
                <a:ext uri="{FF2B5EF4-FFF2-40B4-BE49-F238E27FC236}">
                  <a16:creationId xmlns:a16="http://schemas.microsoft.com/office/drawing/2014/main" id="{01397CFE-660F-4450-B4B6-FA54B8188B2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35632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直線コネクタ 283">
              <a:extLst>
                <a:ext uri="{FF2B5EF4-FFF2-40B4-BE49-F238E27FC236}">
                  <a16:creationId xmlns:a16="http://schemas.microsoft.com/office/drawing/2014/main" id="{F610B831-C49F-4732-8C44-C143279BDC3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99628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直線コネクタ 288">
              <a:extLst>
                <a:ext uri="{FF2B5EF4-FFF2-40B4-BE49-F238E27FC236}">
                  <a16:creationId xmlns:a16="http://schemas.microsoft.com/office/drawing/2014/main" id="{6285B196-B3F5-4985-A89A-63F6E86B7E7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63624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直線コネクタ 293">
              <a:extLst>
                <a:ext uri="{FF2B5EF4-FFF2-40B4-BE49-F238E27FC236}">
                  <a16:creationId xmlns:a16="http://schemas.microsoft.com/office/drawing/2014/main" id="{F85E5404-F0F6-4E0F-BE54-6DDF1FF74EF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620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直線コネクタ 298">
              <a:extLst>
                <a:ext uri="{FF2B5EF4-FFF2-40B4-BE49-F238E27FC236}">
                  <a16:creationId xmlns:a16="http://schemas.microsoft.com/office/drawing/2014/main" id="{D28E6F2E-2621-4D59-8CEA-87556BA3E1E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384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直線コネクタ 303">
              <a:extLst>
                <a:ext uri="{FF2B5EF4-FFF2-40B4-BE49-F238E27FC236}">
                  <a16:creationId xmlns:a16="http://schemas.microsoft.com/office/drawing/2014/main" id="{056097BB-EA9B-4E6A-A036-8E148FAE177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388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直線コネクタ 308">
              <a:extLst>
                <a:ext uri="{FF2B5EF4-FFF2-40B4-BE49-F238E27FC236}">
                  <a16:creationId xmlns:a16="http://schemas.microsoft.com/office/drawing/2014/main" id="{DDA60E95-C6F1-43DA-9223-6F77AA74EF2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0392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直線コネクタ 313">
              <a:extLst>
                <a:ext uri="{FF2B5EF4-FFF2-40B4-BE49-F238E27FC236}">
                  <a16:creationId xmlns:a16="http://schemas.microsoft.com/office/drawing/2014/main" id="{549E015C-C545-403E-BF05-834013197AA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16396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直線コネクタ 318">
              <a:extLst>
                <a:ext uri="{FF2B5EF4-FFF2-40B4-BE49-F238E27FC236}">
                  <a16:creationId xmlns:a16="http://schemas.microsoft.com/office/drawing/2014/main" id="{26D79B7F-EC71-4086-AED2-F2A935A6C41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52400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直線コネクタ 323">
              <a:extLst>
                <a:ext uri="{FF2B5EF4-FFF2-40B4-BE49-F238E27FC236}">
                  <a16:creationId xmlns:a16="http://schemas.microsoft.com/office/drawing/2014/main" id="{3E6DC17E-9F7D-4673-A6DD-8898BBE6F2D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8404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直線コネクタ 328">
              <a:extLst>
                <a:ext uri="{FF2B5EF4-FFF2-40B4-BE49-F238E27FC236}">
                  <a16:creationId xmlns:a16="http://schemas.microsoft.com/office/drawing/2014/main" id="{F58C9514-C0DC-4DEA-BD69-B30674D8FBC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24408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直線コネクタ 333">
              <a:extLst>
                <a:ext uri="{FF2B5EF4-FFF2-40B4-BE49-F238E27FC236}">
                  <a16:creationId xmlns:a16="http://schemas.microsoft.com/office/drawing/2014/main" id="{7377DF3D-4DF0-4BBF-BB72-77DD793F121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60412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直線コネクタ 338">
              <a:extLst>
                <a:ext uri="{FF2B5EF4-FFF2-40B4-BE49-F238E27FC236}">
                  <a16:creationId xmlns:a16="http://schemas.microsoft.com/office/drawing/2014/main" id="{BC50D963-E203-41F9-9181-2194B44DF80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964159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直線コネクタ 343">
              <a:extLst>
                <a:ext uri="{FF2B5EF4-FFF2-40B4-BE49-F238E27FC236}">
                  <a16:creationId xmlns:a16="http://schemas.microsoft.com/office/drawing/2014/main" id="{D2BA05A5-7EA8-4ECF-ADDC-810CAB5AF56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24199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直線コネクタ 348">
              <a:extLst>
                <a:ext uri="{FF2B5EF4-FFF2-40B4-BE49-F238E27FC236}">
                  <a16:creationId xmlns:a16="http://schemas.microsoft.com/office/drawing/2014/main" id="{E291A998-C234-43BF-B2F8-C478DAC8396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684239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直線コネクタ 353">
              <a:extLst>
                <a:ext uri="{FF2B5EF4-FFF2-40B4-BE49-F238E27FC236}">
                  <a16:creationId xmlns:a16="http://schemas.microsoft.com/office/drawing/2014/main" id="{56252574-14F7-4572-8F4F-26CD0AB9166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44279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9" name="直線コネクタ 358">
              <a:extLst>
                <a:ext uri="{FF2B5EF4-FFF2-40B4-BE49-F238E27FC236}">
                  <a16:creationId xmlns:a16="http://schemas.microsoft.com/office/drawing/2014/main" id="{B6FC0A41-2FE9-4A15-A4BD-2F1BAB91557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04319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直線コネクタ 363">
              <a:extLst>
                <a:ext uri="{FF2B5EF4-FFF2-40B4-BE49-F238E27FC236}">
                  <a16:creationId xmlns:a16="http://schemas.microsoft.com/office/drawing/2014/main" id="{A1AEC4D4-1536-48B8-BD7A-BED28D1D73D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764359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直線コネクタ 368">
              <a:extLst>
                <a:ext uri="{FF2B5EF4-FFF2-40B4-BE49-F238E27FC236}">
                  <a16:creationId xmlns:a16="http://schemas.microsoft.com/office/drawing/2014/main" id="{8C00B8C4-10A9-440D-8B30-CD8896810CD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24399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直線コネクタ 373">
              <a:extLst>
                <a:ext uri="{FF2B5EF4-FFF2-40B4-BE49-F238E27FC236}">
                  <a16:creationId xmlns:a16="http://schemas.microsoft.com/office/drawing/2014/main" id="{E4786595-8E87-4453-8A33-FC8C418FD6A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484439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直線コネクタ 378">
              <a:extLst>
                <a:ext uri="{FF2B5EF4-FFF2-40B4-BE49-F238E27FC236}">
                  <a16:creationId xmlns:a16="http://schemas.microsoft.com/office/drawing/2014/main" id="{FFC62C32-E676-4551-B98F-A098B3CFF9E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84448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直線コネクタ 384">
              <a:extLst>
                <a:ext uri="{FF2B5EF4-FFF2-40B4-BE49-F238E27FC236}">
                  <a16:creationId xmlns:a16="http://schemas.microsoft.com/office/drawing/2014/main" id="{27747CF0-FEB0-42C9-83E2-27926D6EF05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156522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2" name="直線コネクタ 391">
              <a:extLst>
                <a:ext uri="{FF2B5EF4-FFF2-40B4-BE49-F238E27FC236}">
                  <a16:creationId xmlns:a16="http://schemas.microsoft.com/office/drawing/2014/main" id="{66EF2273-F1F7-49C0-B3C1-2ED24893F4A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20452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060548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119D7CB-82B7-4798-810A-BED3C6F6FA1D}"/>
              </a:ext>
            </a:extLst>
          </p:cNvPr>
          <p:cNvGrpSpPr/>
          <p:nvPr/>
        </p:nvGrpSpPr>
        <p:grpSpPr>
          <a:xfrm>
            <a:off x="0" y="0"/>
            <a:ext cx="9906000" cy="6858000"/>
            <a:chOff x="0" y="0"/>
            <a:chExt cx="9906000" cy="6858000"/>
          </a:xfrm>
        </p:grpSpPr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076D5F7B-9F46-4426-ABEF-40210702F03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6876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5C759C81-0200-41D3-BB5E-EE3A30BDD68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4868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D017370C-378F-49DB-99C3-6BEEC4D716E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70892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C96BDEB6-9F8A-47EB-834D-B79130B0015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8884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843A83EE-42D5-4989-BCD4-F0E3C6A8AFA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14908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96C428DE-5BE9-435B-96E4-7B7D88BE6D5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42900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9092B086-1569-486E-9B4D-E449B91185D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8924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62173169-FF5E-434F-9F48-A9EF838F4FC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86916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BF16762B-DBB5-4C5F-8AD6-1B4753098E9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30932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C99E7473-A94A-4165-B542-B3475CB4073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340768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95CDA813-686E-4F8C-A8D1-5F773629BD4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0688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A4988071-2003-4509-8185-5E6F408C5C0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780928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7342DFDB-7F46-4466-AE13-19F8F07ADC8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060848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5DE04BD7-459B-4CA1-928A-82C3621AA6F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221088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AB9985E6-5620-4DB5-8519-201076AB0F2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501008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C51039B0-E8EC-4E0E-94DA-7C79FA288DD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661248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050A373A-11C6-49E5-B2DE-0A88B8A456B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941168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475B2BE4-6572-4065-833C-9DF88ED4226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381328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6A26D7BB-6B9E-49D9-9060-7F7EB2C6BD6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412776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0DA6A059-E683-402E-86E3-096AF84224A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92696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68111879-B6D1-484D-B5E1-14E069EC1B6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852936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6E6BDA3E-1FBF-4D0D-BF32-A73FD2AB43C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132856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28763C62-E772-4ED9-B912-747DEA5D3D0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293096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38D843C2-66D3-46B3-A32D-1B33E1DEA09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573016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CDFD2B75-1D59-490E-A966-2B9860A4F5B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733256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7DFA5CCB-8B9A-47E9-BA24-2B67620D620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13176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DA4A5616-13A5-4F18-80D5-14B3F5D19E5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453336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コネクタ 39">
              <a:extLst>
                <a:ext uri="{FF2B5EF4-FFF2-40B4-BE49-F238E27FC236}">
                  <a16:creationId xmlns:a16="http://schemas.microsoft.com/office/drawing/2014/main" id="{1F5E4C0C-4F03-41D0-BA59-6375EF6F299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484784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コネクタ 40">
              <a:extLst>
                <a:ext uri="{FF2B5EF4-FFF2-40B4-BE49-F238E27FC236}">
                  <a16:creationId xmlns:a16="http://schemas.microsoft.com/office/drawing/2014/main" id="{7C968D1A-B9AD-4D30-A1C0-1E050872575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64704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id="{4C66C41F-A7F4-47E5-9403-6365ECE2CBE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924944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>
              <a:extLst>
                <a:ext uri="{FF2B5EF4-FFF2-40B4-BE49-F238E27FC236}">
                  <a16:creationId xmlns:a16="http://schemas.microsoft.com/office/drawing/2014/main" id="{B5CD520A-AFD2-4CFA-B72C-C3F4360C698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204864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9C98FCD8-01E3-4617-8DBF-8412AD6F5E0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365104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66BA4776-4B12-4717-BA92-5D65D90C646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645024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>
              <a:extLst>
                <a:ext uri="{FF2B5EF4-FFF2-40B4-BE49-F238E27FC236}">
                  <a16:creationId xmlns:a16="http://schemas.microsoft.com/office/drawing/2014/main" id="{B1A1BAB3-7FDB-4A0C-A97A-80CFAAE908A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805264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コネクタ 46">
              <a:extLst>
                <a:ext uri="{FF2B5EF4-FFF2-40B4-BE49-F238E27FC236}">
                  <a16:creationId xmlns:a16="http://schemas.microsoft.com/office/drawing/2014/main" id="{20137116-35A4-4196-91BD-8F3974AA158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85184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コネクタ 47">
              <a:extLst>
                <a:ext uri="{FF2B5EF4-FFF2-40B4-BE49-F238E27FC236}">
                  <a16:creationId xmlns:a16="http://schemas.microsoft.com/office/drawing/2014/main" id="{304A262D-71E3-48C1-B22A-721F50D7AC4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525344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コネクタ 48">
              <a:extLst>
                <a:ext uri="{FF2B5EF4-FFF2-40B4-BE49-F238E27FC236}">
                  <a16:creationId xmlns:a16="http://schemas.microsoft.com/office/drawing/2014/main" id="{D937F7FF-22C1-4013-AA1E-F2378831966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556792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コネクタ 49">
              <a:extLst>
                <a:ext uri="{FF2B5EF4-FFF2-40B4-BE49-F238E27FC236}">
                  <a16:creationId xmlns:a16="http://schemas.microsoft.com/office/drawing/2014/main" id="{93DFC46A-ACBB-46B1-9EB6-20285179B32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36712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>
              <a:extLst>
                <a:ext uri="{FF2B5EF4-FFF2-40B4-BE49-F238E27FC236}">
                  <a16:creationId xmlns:a16="http://schemas.microsoft.com/office/drawing/2014/main" id="{3A5297C1-44AC-46C0-8720-F655B11FC00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996952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コネクタ 51">
              <a:extLst>
                <a:ext uri="{FF2B5EF4-FFF2-40B4-BE49-F238E27FC236}">
                  <a16:creationId xmlns:a16="http://schemas.microsoft.com/office/drawing/2014/main" id="{74386427-0670-49E2-A5B9-99A223E78D3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276872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コネクタ 52">
              <a:extLst>
                <a:ext uri="{FF2B5EF4-FFF2-40B4-BE49-F238E27FC236}">
                  <a16:creationId xmlns:a16="http://schemas.microsoft.com/office/drawing/2014/main" id="{355CF581-4BB0-406F-A91D-BF4E8511000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437112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コネクタ 53">
              <a:extLst>
                <a:ext uri="{FF2B5EF4-FFF2-40B4-BE49-F238E27FC236}">
                  <a16:creationId xmlns:a16="http://schemas.microsoft.com/office/drawing/2014/main" id="{211E3ED8-B99A-4436-BF5B-505D7DB94F5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717032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id="{D12D1BA6-0E05-497D-B5E5-501EE88D5A7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877272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コネクタ 55">
              <a:extLst>
                <a:ext uri="{FF2B5EF4-FFF2-40B4-BE49-F238E27FC236}">
                  <a16:creationId xmlns:a16="http://schemas.microsoft.com/office/drawing/2014/main" id="{56577591-4E48-4008-8018-726660B71D6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157192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9702B0A2-3C22-4861-840E-10226D2493B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597352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F2B368BD-D8A2-4E69-9826-3661E0B047B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62880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7E73A21E-7D8A-452C-A94A-3116C2D4EAC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0872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B68714E0-43B8-4E75-91AD-AFAAA19DC4C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06896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線コネクタ 60">
              <a:extLst>
                <a:ext uri="{FF2B5EF4-FFF2-40B4-BE49-F238E27FC236}">
                  <a16:creationId xmlns:a16="http://schemas.microsoft.com/office/drawing/2014/main" id="{A304E150-5BAD-40A5-B149-0BEBD76805B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34888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コネクタ 61">
              <a:extLst>
                <a:ext uri="{FF2B5EF4-FFF2-40B4-BE49-F238E27FC236}">
                  <a16:creationId xmlns:a16="http://schemas.microsoft.com/office/drawing/2014/main" id="{E5CA8065-2A68-4CF6-B183-801AF1F84FC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0912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コネクタ 62">
              <a:extLst>
                <a:ext uri="{FF2B5EF4-FFF2-40B4-BE49-F238E27FC236}">
                  <a16:creationId xmlns:a16="http://schemas.microsoft.com/office/drawing/2014/main" id="{9660034E-1ED4-46C7-BCA1-F7A274A5C7C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78904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コネクタ 63">
              <a:extLst>
                <a:ext uri="{FF2B5EF4-FFF2-40B4-BE49-F238E27FC236}">
                  <a16:creationId xmlns:a16="http://schemas.microsoft.com/office/drawing/2014/main" id="{A0DFF461-7FC5-4C21-AB76-0EED0F8FA5E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94928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>
              <a:extLst>
                <a:ext uri="{FF2B5EF4-FFF2-40B4-BE49-F238E27FC236}">
                  <a16:creationId xmlns:a16="http://schemas.microsoft.com/office/drawing/2014/main" id="{B1E41314-6061-4B59-87E6-CC30F02263F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22920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線コネクタ 65">
              <a:extLst>
                <a:ext uri="{FF2B5EF4-FFF2-40B4-BE49-F238E27FC236}">
                  <a16:creationId xmlns:a16="http://schemas.microsoft.com/office/drawing/2014/main" id="{45EF29FF-5460-4959-AFBD-DCF41A3769D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66936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線コネクタ 66">
              <a:extLst>
                <a:ext uri="{FF2B5EF4-FFF2-40B4-BE49-F238E27FC236}">
                  <a16:creationId xmlns:a16="http://schemas.microsoft.com/office/drawing/2014/main" id="{97DE8180-9590-4554-8760-9DFC04C628E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00808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線コネクタ 67">
              <a:extLst>
                <a:ext uri="{FF2B5EF4-FFF2-40B4-BE49-F238E27FC236}">
                  <a16:creationId xmlns:a16="http://schemas.microsoft.com/office/drawing/2014/main" id="{92CA5D55-57F5-4EFC-9BD6-03075F86D76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80728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線コネクタ 68">
              <a:extLst>
                <a:ext uri="{FF2B5EF4-FFF2-40B4-BE49-F238E27FC236}">
                  <a16:creationId xmlns:a16="http://schemas.microsoft.com/office/drawing/2014/main" id="{17A6F702-9140-4081-94D6-3506475A80C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140968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コネクタ 69">
              <a:extLst>
                <a:ext uri="{FF2B5EF4-FFF2-40B4-BE49-F238E27FC236}">
                  <a16:creationId xmlns:a16="http://schemas.microsoft.com/office/drawing/2014/main" id="{D9FF2B9D-7D70-43E7-92F4-05DE270DD75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420888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CB592F36-4916-4D72-B5D2-794ED9E97AA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81128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コネクタ 71">
              <a:extLst>
                <a:ext uri="{FF2B5EF4-FFF2-40B4-BE49-F238E27FC236}">
                  <a16:creationId xmlns:a16="http://schemas.microsoft.com/office/drawing/2014/main" id="{B887E6C6-77AF-4ADE-9A56-55D2080986A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861048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コネクタ 72">
              <a:extLst>
                <a:ext uri="{FF2B5EF4-FFF2-40B4-BE49-F238E27FC236}">
                  <a16:creationId xmlns:a16="http://schemas.microsoft.com/office/drawing/2014/main" id="{58B0B3A9-2809-4CAC-A372-0EFED1ECCDE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021288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線コネクタ 73">
              <a:extLst>
                <a:ext uri="{FF2B5EF4-FFF2-40B4-BE49-F238E27FC236}">
                  <a16:creationId xmlns:a16="http://schemas.microsoft.com/office/drawing/2014/main" id="{715AAD4C-664F-4EFC-AD6B-4819ECA9F7D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301208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線コネクタ 74">
              <a:extLst>
                <a:ext uri="{FF2B5EF4-FFF2-40B4-BE49-F238E27FC236}">
                  <a16:creationId xmlns:a16="http://schemas.microsoft.com/office/drawing/2014/main" id="{45EF8364-D08B-4151-9500-7CEB9BC1965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741368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>
              <a:extLst>
                <a:ext uri="{FF2B5EF4-FFF2-40B4-BE49-F238E27FC236}">
                  <a16:creationId xmlns:a16="http://schemas.microsoft.com/office/drawing/2014/main" id="{33EA1068-C6E8-44B8-A02B-AB0D560C2B5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72815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コネクタ 76">
              <a:extLst>
                <a:ext uri="{FF2B5EF4-FFF2-40B4-BE49-F238E27FC236}">
                  <a16:creationId xmlns:a16="http://schemas.microsoft.com/office/drawing/2014/main" id="{3611CD05-CE0C-4758-8049-1B665C9BE5C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052735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C1F295B0-346A-42ED-B9EF-ADBC6C54F3D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212975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8AC0D67A-A4B6-4D8D-9D8D-A434AF97AF6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492895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線コネクタ 79">
              <a:extLst>
                <a:ext uri="{FF2B5EF4-FFF2-40B4-BE49-F238E27FC236}">
                  <a16:creationId xmlns:a16="http://schemas.microsoft.com/office/drawing/2014/main" id="{7FB75444-8518-4908-9113-D78C1F4B874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653135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線コネクタ 80">
              <a:extLst>
                <a:ext uri="{FF2B5EF4-FFF2-40B4-BE49-F238E27FC236}">
                  <a16:creationId xmlns:a16="http://schemas.microsoft.com/office/drawing/2014/main" id="{0CDA3225-BDD3-4529-BD83-D0B7697F199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933055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BC16A652-C0A6-4809-BA83-EB41133046A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093295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線コネクタ 82">
              <a:extLst>
                <a:ext uri="{FF2B5EF4-FFF2-40B4-BE49-F238E27FC236}">
                  <a16:creationId xmlns:a16="http://schemas.microsoft.com/office/drawing/2014/main" id="{E3089586-9175-40F5-A509-62C8FF5C3E7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373215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線コネクタ 83">
              <a:extLst>
                <a:ext uri="{FF2B5EF4-FFF2-40B4-BE49-F238E27FC236}">
                  <a16:creationId xmlns:a16="http://schemas.microsoft.com/office/drawing/2014/main" id="{9383BCFF-A326-4BE0-861B-F9CE43F35BA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13375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線コネクタ 84">
              <a:extLst>
                <a:ext uri="{FF2B5EF4-FFF2-40B4-BE49-F238E27FC236}">
                  <a16:creationId xmlns:a16="http://schemas.microsoft.com/office/drawing/2014/main" id="{4FC5CF08-72F4-453D-994E-D2E8C9C1F08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44823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線コネクタ 85">
              <a:extLst>
                <a:ext uri="{FF2B5EF4-FFF2-40B4-BE49-F238E27FC236}">
                  <a16:creationId xmlns:a16="http://schemas.microsoft.com/office/drawing/2014/main" id="{EBB539E2-7E65-4830-9313-71EA0870915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124743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線コネクタ 86">
              <a:extLst>
                <a:ext uri="{FF2B5EF4-FFF2-40B4-BE49-F238E27FC236}">
                  <a16:creationId xmlns:a16="http://schemas.microsoft.com/office/drawing/2014/main" id="{AE899867-EEAA-43B4-BB22-82FE1E512FB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284983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線コネクタ 87">
              <a:extLst>
                <a:ext uri="{FF2B5EF4-FFF2-40B4-BE49-F238E27FC236}">
                  <a16:creationId xmlns:a16="http://schemas.microsoft.com/office/drawing/2014/main" id="{BBD4A3DB-299E-4B6A-A819-546552388DD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564903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線コネクタ 88">
              <a:extLst>
                <a:ext uri="{FF2B5EF4-FFF2-40B4-BE49-F238E27FC236}">
                  <a16:creationId xmlns:a16="http://schemas.microsoft.com/office/drawing/2014/main" id="{341FEE68-D5DA-4B68-9F16-E820B06D2F6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725143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線コネクタ 89">
              <a:extLst>
                <a:ext uri="{FF2B5EF4-FFF2-40B4-BE49-F238E27FC236}">
                  <a16:creationId xmlns:a16="http://schemas.microsoft.com/office/drawing/2014/main" id="{AE80C956-FE7E-4B4C-AE62-7C7E92F459A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05063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線コネクタ 90">
              <a:extLst>
                <a:ext uri="{FF2B5EF4-FFF2-40B4-BE49-F238E27FC236}">
                  <a16:creationId xmlns:a16="http://schemas.microsoft.com/office/drawing/2014/main" id="{9EC6DE9B-693B-4D98-992F-DBCD1924AEC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165303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線コネクタ 91">
              <a:extLst>
                <a:ext uri="{FF2B5EF4-FFF2-40B4-BE49-F238E27FC236}">
                  <a16:creationId xmlns:a16="http://schemas.microsoft.com/office/drawing/2014/main" id="{2AA56629-29B0-4FBF-8DD7-41BF99407E3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445223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線コネクタ 93">
              <a:extLst>
                <a:ext uri="{FF2B5EF4-FFF2-40B4-BE49-F238E27FC236}">
                  <a16:creationId xmlns:a16="http://schemas.microsoft.com/office/drawing/2014/main" id="{6F656ED8-42B0-480D-9181-07BE6C0D596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16831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線コネクタ 94">
              <a:extLst>
                <a:ext uri="{FF2B5EF4-FFF2-40B4-BE49-F238E27FC236}">
                  <a16:creationId xmlns:a16="http://schemas.microsoft.com/office/drawing/2014/main" id="{A5C1A492-4B3D-495E-AAB5-7E4AFBEE6A8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196751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線コネクタ 95">
              <a:extLst>
                <a:ext uri="{FF2B5EF4-FFF2-40B4-BE49-F238E27FC236}">
                  <a16:creationId xmlns:a16="http://schemas.microsoft.com/office/drawing/2014/main" id="{03D42078-476B-480C-811A-E234430A9B4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56991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線コネクタ 96">
              <a:extLst>
                <a:ext uri="{FF2B5EF4-FFF2-40B4-BE49-F238E27FC236}">
                  <a16:creationId xmlns:a16="http://schemas.microsoft.com/office/drawing/2014/main" id="{56A9CF1D-1321-4536-B959-B1F9892C2D1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636911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線コネクタ 97">
              <a:extLst>
                <a:ext uri="{FF2B5EF4-FFF2-40B4-BE49-F238E27FC236}">
                  <a16:creationId xmlns:a16="http://schemas.microsoft.com/office/drawing/2014/main" id="{A8BC60D8-17F0-411D-8503-00FB5FF6A27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797151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線コネクタ 98">
              <a:extLst>
                <a:ext uri="{FF2B5EF4-FFF2-40B4-BE49-F238E27FC236}">
                  <a16:creationId xmlns:a16="http://schemas.microsoft.com/office/drawing/2014/main" id="{A72F7EA6-4CB5-449F-B480-E05CBDD3159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77071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線コネクタ 99">
              <a:extLst>
                <a:ext uri="{FF2B5EF4-FFF2-40B4-BE49-F238E27FC236}">
                  <a16:creationId xmlns:a16="http://schemas.microsoft.com/office/drawing/2014/main" id="{3C1D2CCC-B1AB-45C2-8820-F123C76E717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37311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線コネクタ 100">
              <a:extLst>
                <a:ext uri="{FF2B5EF4-FFF2-40B4-BE49-F238E27FC236}">
                  <a16:creationId xmlns:a16="http://schemas.microsoft.com/office/drawing/2014/main" id="{8FEA0F37-5E3D-45F1-A2E8-B071E34E7B5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17231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線コネクタ 102">
              <a:extLst>
                <a:ext uri="{FF2B5EF4-FFF2-40B4-BE49-F238E27FC236}">
                  <a16:creationId xmlns:a16="http://schemas.microsoft.com/office/drawing/2014/main" id="{C6A92FFE-4FDC-44A5-B589-F9985689D89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16631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線コネクタ 103">
              <a:extLst>
                <a:ext uri="{FF2B5EF4-FFF2-40B4-BE49-F238E27FC236}">
                  <a16:creationId xmlns:a16="http://schemas.microsoft.com/office/drawing/2014/main" id="{C5386F15-5606-4BC8-87C7-D3DF533C7FE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8639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線コネクタ 104">
              <a:extLst>
                <a:ext uri="{FF2B5EF4-FFF2-40B4-BE49-F238E27FC236}">
                  <a16:creationId xmlns:a16="http://schemas.microsoft.com/office/drawing/2014/main" id="{D5043EEE-861D-4B83-BB3A-46D907B4E86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60647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線コネクタ 105">
              <a:extLst>
                <a:ext uri="{FF2B5EF4-FFF2-40B4-BE49-F238E27FC236}">
                  <a16:creationId xmlns:a16="http://schemas.microsoft.com/office/drawing/2014/main" id="{0F63C488-4C6C-4A70-832E-0ABCE2B8688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2655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線コネクタ 106">
              <a:extLst>
                <a:ext uri="{FF2B5EF4-FFF2-40B4-BE49-F238E27FC236}">
                  <a16:creationId xmlns:a16="http://schemas.microsoft.com/office/drawing/2014/main" id="{67798FC6-BD4E-4ED2-94C3-C12F5B98039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4663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線コネクタ 107">
              <a:extLst>
                <a:ext uri="{FF2B5EF4-FFF2-40B4-BE49-F238E27FC236}">
                  <a16:creationId xmlns:a16="http://schemas.microsoft.com/office/drawing/2014/main" id="{C3DBD9B7-7B4F-4251-B9D8-1B97C53142D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76670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線コネクタ 108">
              <a:extLst>
                <a:ext uri="{FF2B5EF4-FFF2-40B4-BE49-F238E27FC236}">
                  <a16:creationId xmlns:a16="http://schemas.microsoft.com/office/drawing/2014/main" id="{BAB20914-DAA6-4C6C-B77C-F020DDD987B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4624"/>
              <a:ext cx="9906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直線コネクタ 258">
              <a:extLst>
                <a:ext uri="{FF2B5EF4-FFF2-40B4-BE49-F238E27FC236}">
                  <a16:creationId xmlns:a16="http://schemas.microsoft.com/office/drawing/2014/main" id="{8CEC12D9-3CAF-4C14-A0C5-66C6A749D82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9648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直線コネクタ 259">
              <a:extLst>
                <a:ext uri="{FF2B5EF4-FFF2-40B4-BE49-F238E27FC236}">
                  <a16:creationId xmlns:a16="http://schemas.microsoft.com/office/drawing/2014/main" id="{300E7820-9581-4ABE-9773-DC084972518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148408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直線コネクタ 260">
              <a:extLst>
                <a:ext uri="{FF2B5EF4-FFF2-40B4-BE49-F238E27FC236}">
                  <a16:creationId xmlns:a16="http://schemas.microsoft.com/office/drawing/2014/main" id="{DFF81E5B-E44C-4C21-99BE-C6CF504EE70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220416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直線コネクタ 261">
              <a:extLst>
                <a:ext uri="{FF2B5EF4-FFF2-40B4-BE49-F238E27FC236}">
                  <a16:creationId xmlns:a16="http://schemas.microsoft.com/office/drawing/2014/main" id="{C794ED2D-110D-49F2-A9C1-FA1526724C1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292424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直線コネクタ 262">
              <a:extLst>
                <a:ext uri="{FF2B5EF4-FFF2-40B4-BE49-F238E27FC236}">
                  <a16:creationId xmlns:a16="http://schemas.microsoft.com/office/drawing/2014/main" id="{3FA92A0D-1CCC-4AB6-97F8-5F9250D4A89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364432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直線コネクタ 263">
              <a:extLst>
                <a:ext uri="{FF2B5EF4-FFF2-40B4-BE49-F238E27FC236}">
                  <a16:creationId xmlns:a16="http://schemas.microsoft.com/office/drawing/2014/main" id="{E87E2C10-DF6B-4B01-BBA2-FFFEEC46190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43644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直線コネクタ 264">
              <a:extLst>
                <a:ext uri="{FF2B5EF4-FFF2-40B4-BE49-F238E27FC236}">
                  <a16:creationId xmlns:a16="http://schemas.microsoft.com/office/drawing/2014/main" id="{4E0543B9-838D-45E0-AEE2-BD0772C77B6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508448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直線コネクタ 265">
              <a:extLst>
                <a:ext uri="{FF2B5EF4-FFF2-40B4-BE49-F238E27FC236}">
                  <a16:creationId xmlns:a16="http://schemas.microsoft.com/office/drawing/2014/main" id="{8A8CB2C3-6B86-4F3B-86F1-B6F83D184B1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580455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直線コネクタ 266">
              <a:extLst>
                <a:ext uri="{FF2B5EF4-FFF2-40B4-BE49-F238E27FC236}">
                  <a16:creationId xmlns:a16="http://schemas.microsoft.com/office/drawing/2014/main" id="{291BE8BD-A445-466D-AC0E-582276BD1EA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652463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直線コネクタ 267">
              <a:extLst>
                <a:ext uri="{FF2B5EF4-FFF2-40B4-BE49-F238E27FC236}">
                  <a16:creationId xmlns:a16="http://schemas.microsoft.com/office/drawing/2014/main" id="{8655CD71-4712-42E9-9E4A-3765933C68F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24471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直線コネクタ 268">
              <a:extLst>
                <a:ext uri="{FF2B5EF4-FFF2-40B4-BE49-F238E27FC236}">
                  <a16:creationId xmlns:a16="http://schemas.microsoft.com/office/drawing/2014/main" id="{05EBEF58-39BF-4589-816F-796D23B21C2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7640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直線コネクタ 269">
              <a:extLst>
                <a:ext uri="{FF2B5EF4-FFF2-40B4-BE49-F238E27FC236}">
                  <a16:creationId xmlns:a16="http://schemas.microsoft.com/office/drawing/2014/main" id="{EEBB2D86-22B7-4A77-B6BA-03432FADC45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428328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直線コネクタ 270">
              <a:extLst>
                <a:ext uri="{FF2B5EF4-FFF2-40B4-BE49-F238E27FC236}">
                  <a16:creationId xmlns:a16="http://schemas.microsoft.com/office/drawing/2014/main" id="{AE6F8EE5-2E4B-4E50-8294-F174719E684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500336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直線コネクタ 271">
              <a:extLst>
                <a:ext uri="{FF2B5EF4-FFF2-40B4-BE49-F238E27FC236}">
                  <a16:creationId xmlns:a16="http://schemas.microsoft.com/office/drawing/2014/main" id="{CE427E94-1651-4A1A-88BB-FDB178EF6CF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572344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直線コネクタ 272">
              <a:extLst>
                <a:ext uri="{FF2B5EF4-FFF2-40B4-BE49-F238E27FC236}">
                  <a16:creationId xmlns:a16="http://schemas.microsoft.com/office/drawing/2014/main" id="{4D35731B-1A21-4F52-B025-A3665C3C096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644352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直線コネクタ 273">
              <a:extLst>
                <a:ext uri="{FF2B5EF4-FFF2-40B4-BE49-F238E27FC236}">
                  <a16:creationId xmlns:a16="http://schemas.microsoft.com/office/drawing/2014/main" id="{82EAB7E0-1A5E-46EC-B7E7-0CAEE1F26B4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71636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直線コネクタ 274">
              <a:extLst>
                <a:ext uri="{FF2B5EF4-FFF2-40B4-BE49-F238E27FC236}">
                  <a16:creationId xmlns:a16="http://schemas.microsoft.com/office/drawing/2014/main" id="{378682D8-0542-4EF5-A30E-CE696138BF1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788368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直線コネクタ 275">
              <a:extLst>
                <a:ext uri="{FF2B5EF4-FFF2-40B4-BE49-F238E27FC236}">
                  <a16:creationId xmlns:a16="http://schemas.microsoft.com/office/drawing/2014/main" id="{435C2A59-7D35-4CEF-9A81-E02437C91D2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860375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直線コネクタ 276">
              <a:extLst>
                <a:ext uri="{FF2B5EF4-FFF2-40B4-BE49-F238E27FC236}">
                  <a16:creationId xmlns:a16="http://schemas.microsoft.com/office/drawing/2014/main" id="{3231C491-685D-4CD7-9B2B-BDFC6771F4D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932383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直線コネクタ 277">
              <a:extLst>
                <a:ext uri="{FF2B5EF4-FFF2-40B4-BE49-F238E27FC236}">
                  <a16:creationId xmlns:a16="http://schemas.microsoft.com/office/drawing/2014/main" id="{E623BD02-98EB-4844-B006-EAAFB566E05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04391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直線コネクタ 278">
              <a:extLst>
                <a:ext uri="{FF2B5EF4-FFF2-40B4-BE49-F238E27FC236}">
                  <a16:creationId xmlns:a16="http://schemas.microsoft.com/office/drawing/2014/main" id="{01397CFE-660F-4450-B4B6-FA54B8188B2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35632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直線コネクタ 279">
              <a:extLst>
                <a:ext uri="{FF2B5EF4-FFF2-40B4-BE49-F238E27FC236}">
                  <a16:creationId xmlns:a16="http://schemas.microsoft.com/office/drawing/2014/main" id="{A862B125-FCE4-40CD-808E-CE0315CDE47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708248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直線コネクタ 280">
              <a:extLst>
                <a:ext uri="{FF2B5EF4-FFF2-40B4-BE49-F238E27FC236}">
                  <a16:creationId xmlns:a16="http://schemas.microsoft.com/office/drawing/2014/main" id="{D5504281-992F-4B04-B749-3CFE15EC20C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780256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直線コネクタ 281">
              <a:extLst>
                <a:ext uri="{FF2B5EF4-FFF2-40B4-BE49-F238E27FC236}">
                  <a16:creationId xmlns:a16="http://schemas.microsoft.com/office/drawing/2014/main" id="{A6986F8B-77E3-4E31-832A-8181577F3EE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852264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直線コネクタ 282">
              <a:extLst>
                <a:ext uri="{FF2B5EF4-FFF2-40B4-BE49-F238E27FC236}">
                  <a16:creationId xmlns:a16="http://schemas.microsoft.com/office/drawing/2014/main" id="{EB984371-EA42-4400-9300-FD211151896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924272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直線コネクタ 283">
              <a:extLst>
                <a:ext uri="{FF2B5EF4-FFF2-40B4-BE49-F238E27FC236}">
                  <a16:creationId xmlns:a16="http://schemas.microsoft.com/office/drawing/2014/main" id="{F610B831-C49F-4732-8C44-C143279BDC3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99628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直線コネクタ 284">
              <a:extLst>
                <a:ext uri="{FF2B5EF4-FFF2-40B4-BE49-F238E27FC236}">
                  <a16:creationId xmlns:a16="http://schemas.microsoft.com/office/drawing/2014/main" id="{9AEFC6CA-FE99-4BA6-9DD6-E932F346AD1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068288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直線コネクタ 285">
              <a:extLst>
                <a:ext uri="{FF2B5EF4-FFF2-40B4-BE49-F238E27FC236}">
                  <a16:creationId xmlns:a16="http://schemas.microsoft.com/office/drawing/2014/main" id="{3081415C-20B4-4F5F-91BF-972FB710FC0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140295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直線コネクタ 286">
              <a:extLst>
                <a:ext uri="{FF2B5EF4-FFF2-40B4-BE49-F238E27FC236}">
                  <a16:creationId xmlns:a16="http://schemas.microsoft.com/office/drawing/2014/main" id="{C44D3114-7961-4734-AE3B-1C2C3ADFBFF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212303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直線コネクタ 287">
              <a:extLst>
                <a:ext uri="{FF2B5EF4-FFF2-40B4-BE49-F238E27FC236}">
                  <a16:creationId xmlns:a16="http://schemas.microsoft.com/office/drawing/2014/main" id="{DAC5201F-76F8-4207-8D62-C981E34A65D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284311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直線コネクタ 288">
              <a:extLst>
                <a:ext uri="{FF2B5EF4-FFF2-40B4-BE49-F238E27FC236}">
                  <a16:creationId xmlns:a16="http://schemas.microsoft.com/office/drawing/2014/main" id="{6285B196-B3F5-4985-A89A-63F6E86B7E7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63624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直線コネクタ 289">
              <a:extLst>
                <a:ext uri="{FF2B5EF4-FFF2-40B4-BE49-F238E27FC236}">
                  <a16:creationId xmlns:a16="http://schemas.microsoft.com/office/drawing/2014/main" id="{A2712D82-6009-442A-8638-BDA2A02E443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1832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直線コネクタ 290">
              <a:extLst>
                <a:ext uri="{FF2B5EF4-FFF2-40B4-BE49-F238E27FC236}">
                  <a16:creationId xmlns:a16="http://schemas.microsoft.com/office/drawing/2014/main" id="{296B836C-7D3D-42A1-9A31-36C363E7BEB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60176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直線コネクタ 291">
              <a:extLst>
                <a:ext uri="{FF2B5EF4-FFF2-40B4-BE49-F238E27FC236}">
                  <a16:creationId xmlns:a16="http://schemas.microsoft.com/office/drawing/2014/main" id="{F80F09B1-1BC0-4DE3-9B37-E8CBADE14E3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32184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直線コネクタ 292">
              <a:extLst>
                <a:ext uri="{FF2B5EF4-FFF2-40B4-BE49-F238E27FC236}">
                  <a16:creationId xmlns:a16="http://schemas.microsoft.com/office/drawing/2014/main" id="{E17F5CA0-09B1-4B0E-BF10-EA996F3BC00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4192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直線コネクタ 293">
              <a:extLst>
                <a:ext uri="{FF2B5EF4-FFF2-40B4-BE49-F238E27FC236}">
                  <a16:creationId xmlns:a16="http://schemas.microsoft.com/office/drawing/2014/main" id="{F85E5404-F0F6-4E0F-BE54-6DDF1FF74EF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620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直線コネクタ 294">
              <a:extLst>
                <a:ext uri="{FF2B5EF4-FFF2-40B4-BE49-F238E27FC236}">
                  <a16:creationId xmlns:a16="http://schemas.microsoft.com/office/drawing/2014/main" id="{067A5867-6AFE-4910-88E6-CF1B795CA42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48208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直線コネクタ 295">
              <a:extLst>
                <a:ext uri="{FF2B5EF4-FFF2-40B4-BE49-F238E27FC236}">
                  <a16:creationId xmlns:a16="http://schemas.microsoft.com/office/drawing/2014/main" id="{96A5CD87-5C3F-4624-A0DC-9F00CB5FE25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20215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直線コネクタ 296">
              <a:extLst>
                <a:ext uri="{FF2B5EF4-FFF2-40B4-BE49-F238E27FC236}">
                  <a16:creationId xmlns:a16="http://schemas.microsoft.com/office/drawing/2014/main" id="{81F5AD6F-810A-4D6D-AB76-64990D8D46C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92223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直線コネクタ 297">
              <a:extLst>
                <a:ext uri="{FF2B5EF4-FFF2-40B4-BE49-F238E27FC236}">
                  <a16:creationId xmlns:a16="http://schemas.microsoft.com/office/drawing/2014/main" id="{BB59BE74-6E52-46E0-8EE8-254667C8101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564231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直線コネクタ 298">
              <a:extLst>
                <a:ext uri="{FF2B5EF4-FFF2-40B4-BE49-F238E27FC236}">
                  <a16:creationId xmlns:a16="http://schemas.microsoft.com/office/drawing/2014/main" id="{D28E6F2E-2621-4D59-8CEA-87556BA3E1E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384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直線コネクタ 299">
              <a:extLst>
                <a:ext uri="{FF2B5EF4-FFF2-40B4-BE49-F238E27FC236}">
                  <a16:creationId xmlns:a16="http://schemas.microsoft.com/office/drawing/2014/main" id="{9594FBAA-AA96-435B-81E8-4FA2C6BA19E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31912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直線コネクタ 300">
              <a:extLst>
                <a:ext uri="{FF2B5EF4-FFF2-40B4-BE49-F238E27FC236}">
                  <a16:creationId xmlns:a16="http://schemas.microsoft.com/office/drawing/2014/main" id="{11F2EF03-8F2B-40A8-AB1F-60BC519B69A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59904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直線コネクタ 301">
              <a:extLst>
                <a:ext uri="{FF2B5EF4-FFF2-40B4-BE49-F238E27FC236}">
                  <a16:creationId xmlns:a16="http://schemas.microsoft.com/office/drawing/2014/main" id="{B32AF61E-90D9-4FD3-8F06-38C110A4140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87896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直線コネクタ 302">
              <a:extLst>
                <a:ext uri="{FF2B5EF4-FFF2-40B4-BE49-F238E27FC236}">
                  <a16:creationId xmlns:a16="http://schemas.microsoft.com/office/drawing/2014/main" id="{EB21933E-D523-42F0-A347-0128E170793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5888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直線コネクタ 303">
              <a:extLst>
                <a:ext uri="{FF2B5EF4-FFF2-40B4-BE49-F238E27FC236}">
                  <a16:creationId xmlns:a16="http://schemas.microsoft.com/office/drawing/2014/main" id="{056097BB-EA9B-4E6A-A036-8E148FAE177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388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直線コネクタ 304">
              <a:extLst>
                <a:ext uri="{FF2B5EF4-FFF2-40B4-BE49-F238E27FC236}">
                  <a16:creationId xmlns:a16="http://schemas.microsoft.com/office/drawing/2014/main" id="{232004F8-E431-457E-9908-C106AFEEB96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1872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直線コネクタ 305">
              <a:extLst>
                <a:ext uri="{FF2B5EF4-FFF2-40B4-BE49-F238E27FC236}">
                  <a16:creationId xmlns:a16="http://schemas.microsoft.com/office/drawing/2014/main" id="{28185745-9B88-4B7C-AF99-64C26700B22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99865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直線コネクタ 306">
              <a:extLst>
                <a:ext uri="{FF2B5EF4-FFF2-40B4-BE49-F238E27FC236}">
                  <a16:creationId xmlns:a16="http://schemas.microsoft.com/office/drawing/2014/main" id="{F8CF9FE0-1CDA-4A25-A8A0-22712E9F728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27857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直線コネクタ 307">
              <a:extLst>
                <a:ext uri="{FF2B5EF4-FFF2-40B4-BE49-F238E27FC236}">
                  <a16:creationId xmlns:a16="http://schemas.microsoft.com/office/drawing/2014/main" id="{BDB1595E-4FBD-4C02-9531-9C7B0C061E3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55849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直線コネクタ 308">
              <a:extLst>
                <a:ext uri="{FF2B5EF4-FFF2-40B4-BE49-F238E27FC236}">
                  <a16:creationId xmlns:a16="http://schemas.microsoft.com/office/drawing/2014/main" id="{DDA60E95-C6F1-43DA-9223-6F77AA74EF2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0392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直線コネクタ 309">
              <a:extLst>
                <a:ext uri="{FF2B5EF4-FFF2-40B4-BE49-F238E27FC236}">
                  <a16:creationId xmlns:a16="http://schemas.microsoft.com/office/drawing/2014/main" id="{DDA92DC1-41B5-4383-9EB3-1E20A9FE20C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451992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直線コネクタ 310">
              <a:extLst>
                <a:ext uri="{FF2B5EF4-FFF2-40B4-BE49-F238E27FC236}">
                  <a16:creationId xmlns:a16="http://schemas.microsoft.com/office/drawing/2014/main" id="{25661280-B0D1-4AD9-AD24-5697533481C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379984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直線コネクタ 311">
              <a:extLst>
                <a:ext uri="{FF2B5EF4-FFF2-40B4-BE49-F238E27FC236}">
                  <a16:creationId xmlns:a16="http://schemas.microsoft.com/office/drawing/2014/main" id="{E35E81A8-58A1-43E5-A7E0-1F5D829DB8C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307976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直線コネクタ 312">
              <a:extLst>
                <a:ext uri="{FF2B5EF4-FFF2-40B4-BE49-F238E27FC236}">
                  <a16:creationId xmlns:a16="http://schemas.microsoft.com/office/drawing/2014/main" id="{23ED2534-9F7B-4B03-BE43-A3309C80E23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235968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直線コネクタ 313">
              <a:extLst>
                <a:ext uri="{FF2B5EF4-FFF2-40B4-BE49-F238E27FC236}">
                  <a16:creationId xmlns:a16="http://schemas.microsoft.com/office/drawing/2014/main" id="{549E015C-C545-403E-BF05-834013197AA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16396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直線コネクタ 314">
              <a:extLst>
                <a:ext uri="{FF2B5EF4-FFF2-40B4-BE49-F238E27FC236}">
                  <a16:creationId xmlns:a16="http://schemas.microsoft.com/office/drawing/2014/main" id="{F9079115-EE94-433C-8F8D-2531D055164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91952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直線コネクタ 315">
              <a:extLst>
                <a:ext uri="{FF2B5EF4-FFF2-40B4-BE49-F238E27FC236}">
                  <a16:creationId xmlns:a16="http://schemas.microsoft.com/office/drawing/2014/main" id="{B75767EC-79D1-4C88-9542-621708F2968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9945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直線コネクタ 316">
              <a:extLst>
                <a:ext uri="{FF2B5EF4-FFF2-40B4-BE49-F238E27FC236}">
                  <a16:creationId xmlns:a16="http://schemas.microsoft.com/office/drawing/2014/main" id="{B0A70E50-C963-4746-954B-3379A7836D0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47937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直線コネクタ 317">
              <a:extLst>
                <a:ext uri="{FF2B5EF4-FFF2-40B4-BE49-F238E27FC236}">
                  <a16:creationId xmlns:a16="http://schemas.microsoft.com/office/drawing/2014/main" id="{0CF88BA5-A042-4FB7-86CE-2A5872A4BA8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75929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直線コネクタ 318">
              <a:extLst>
                <a:ext uri="{FF2B5EF4-FFF2-40B4-BE49-F238E27FC236}">
                  <a16:creationId xmlns:a16="http://schemas.microsoft.com/office/drawing/2014/main" id="{26D79B7F-EC71-4086-AED2-F2A935A6C41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52400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直線コネクタ 319">
              <a:extLst>
                <a:ext uri="{FF2B5EF4-FFF2-40B4-BE49-F238E27FC236}">
                  <a16:creationId xmlns:a16="http://schemas.microsoft.com/office/drawing/2014/main" id="{597C8292-8F73-4E67-A623-4CF2A48EC9D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172072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直線コネクタ 320">
              <a:extLst>
                <a:ext uri="{FF2B5EF4-FFF2-40B4-BE49-F238E27FC236}">
                  <a16:creationId xmlns:a16="http://schemas.microsoft.com/office/drawing/2014/main" id="{A7F22231-6A2E-4348-9E42-511C72F0139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100064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直線コネクタ 321">
              <a:extLst>
                <a:ext uri="{FF2B5EF4-FFF2-40B4-BE49-F238E27FC236}">
                  <a16:creationId xmlns:a16="http://schemas.microsoft.com/office/drawing/2014/main" id="{FE5BA72E-8F97-47CE-93BF-6F09295A010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028056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直線コネクタ 322">
              <a:extLst>
                <a:ext uri="{FF2B5EF4-FFF2-40B4-BE49-F238E27FC236}">
                  <a16:creationId xmlns:a16="http://schemas.microsoft.com/office/drawing/2014/main" id="{92603F56-FB09-4AEF-940E-2F2629223F8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956048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直線コネクタ 323">
              <a:extLst>
                <a:ext uri="{FF2B5EF4-FFF2-40B4-BE49-F238E27FC236}">
                  <a16:creationId xmlns:a16="http://schemas.microsoft.com/office/drawing/2014/main" id="{3E6DC17E-9F7D-4673-A6DD-8898BBE6F2D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8404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直線コネクタ 324">
              <a:extLst>
                <a:ext uri="{FF2B5EF4-FFF2-40B4-BE49-F238E27FC236}">
                  <a16:creationId xmlns:a16="http://schemas.microsoft.com/office/drawing/2014/main" id="{94BAB894-33BF-45C5-8ABA-F6BE1CB8189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12032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直線コネクタ 325">
              <a:extLst>
                <a:ext uri="{FF2B5EF4-FFF2-40B4-BE49-F238E27FC236}">
                  <a16:creationId xmlns:a16="http://schemas.microsoft.com/office/drawing/2014/main" id="{D07FE39E-84D2-4199-84D0-7A3E6038B23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740025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直線コネクタ 326">
              <a:extLst>
                <a:ext uri="{FF2B5EF4-FFF2-40B4-BE49-F238E27FC236}">
                  <a16:creationId xmlns:a16="http://schemas.microsoft.com/office/drawing/2014/main" id="{F7431440-5562-4921-A04A-BFA243EA927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68017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直線コネクタ 327">
              <a:extLst>
                <a:ext uri="{FF2B5EF4-FFF2-40B4-BE49-F238E27FC236}">
                  <a16:creationId xmlns:a16="http://schemas.microsoft.com/office/drawing/2014/main" id="{37E59A78-AB89-4C9C-B163-6BFE21059DF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596009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直線コネクタ 328">
              <a:extLst>
                <a:ext uri="{FF2B5EF4-FFF2-40B4-BE49-F238E27FC236}">
                  <a16:creationId xmlns:a16="http://schemas.microsoft.com/office/drawing/2014/main" id="{F58C9514-C0DC-4DEA-BD69-B30674D8FBC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24408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直線コネクタ 329">
              <a:extLst>
                <a:ext uri="{FF2B5EF4-FFF2-40B4-BE49-F238E27FC236}">
                  <a16:creationId xmlns:a16="http://schemas.microsoft.com/office/drawing/2014/main" id="{B6873482-FA55-4821-A403-073DCF30BB6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892152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直線コネクタ 330">
              <a:extLst>
                <a:ext uri="{FF2B5EF4-FFF2-40B4-BE49-F238E27FC236}">
                  <a16:creationId xmlns:a16="http://schemas.microsoft.com/office/drawing/2014/main" id="{EEC8CA00-CDC0-463B-A188-DD1B38B3D69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820144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直線コネクタ 331">
              <a:extLst>
                <a:ext uri="{FF2B5EF4-FFF2-40B4-BE49-F238E27FC236}">
                  <a16:creationId xmlns:a16="http://schemas.microsoft.com/office/drawing/2014/main" id="{53B13E6C-CF19-4F96-B3BD-FA48A055F89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748136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直線コネクタ 332">
              <a:extLst>
                <a:ext uri="{FF2B5EF4-FFF2-40B4-BE49-F238E27FC236}">
                  <a16:creationId xmlns:a16="http://schemas.microsoft.com/office/drawing/2014/main" id="{D93ED627-1677-4821-8FB3-AA225C89C91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676128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直線コネクタ 333">
              <a:extLst>
                <a:ext uri="{FF2B5EF4-FFF2-40B4-BE49-F238E27FC236}">
                  <a16:creationId xmlns:a16="http://schemas.microsoft.com/office/drawing/2014/main" id="{7377DF3D-4DF0-4BBF-BB72-77DD793F121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60412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直線コネクタ 334">
              <a:extLst>
                <a:ext uri="{FF2B5EF4-FFF2-40B4-BE49-F238E27FC236}">
                  <a16:creationId xmlns:a16="http://schemas.microsoft.com/office/drawing/2014/main" id="{47E1B887-952C-4B17-A3A7-3906C4BC88C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532112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直線コネクタ 335">
              <a:extLst>
                <a:ext uri="{FF2B5EF4-FFF2-40B4-BE49-F238E27FC236}">
                  <a16:creationId xmlns:a16="http://schemas.microsoft.com/office/drawing/2014/main" id="{BCA859A7-26E6-46B6-B317-52142E69FA1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460105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直線コネクタ 336">
              <a:extLst>
                <a:ext uri="{FF2B5EF4-FFF2-40B4-BE49-F238E27FC236}">
                  <a16:creationId xmlns:a16="http://schemas.microsoft.com/office/drawing/2014/main" id="{F3BE53CC-D6E5-41E4-9F5F-0DD4F6C805A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88097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直線コネクタ 337">
              <a:extLst>
                <a:ext uri="{FF2B5EF4-FFF2-40B4-BE49-F238E27FC236}">
                  <a16:creationId xmlns:a16="http://schemas.microsoft.com/office/drawing/2014/main" id="{F320D6F7-CC41-4F71-89F5-E2DDC7F2609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16089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直線コネクタ 338">
              <a:extLst>
                <a:ext uri="{FF2B5EF4-FFF2-40B4-BE49-F238E27FC236}">
                  <a16:creationId xmlns:a16="http://schemas.microsoft.com/office/drawing/2014/main" id="{BC50D963-E203-41F9-9181-2194B44DF80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964159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直線コネクタ 339">
              <a:extLst>
                <a:ext uri="{FF2B5EF4-FFF2-40B4-BE49-F238E27FC236}">
                  <a16:creationId xmlns:a16="http://schemas.microsoft.com/office/drawing/2014/main" id="{492725DA-290B-450C-8E11-A2767469BB6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612231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直線コネクタ 340">
              <a:extLst>
                <a:ext uri="{FF2B5EF4-FFF2-40B4-BE49-F238E27FC236}">
                  <a16:creationId xmlns:a16="http://schemas.microsoft.com/office/drawing/2014/main" id="{46E7F583-998A-493C-A2C2-62DFD71EBA0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540223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直線コネクタ 341">
              <a:extLst>
                <a:ext uri="{FF2B5EF4-FFF2-40B4-BE49-F238E27FC236}">
                  <a16:creationId xmlns:a16="http://schemas.microsoft.com/office/drawing/2014/main" id="{BC9C4B63-2309-4B9D-9634-FFDA8E30510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468215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直線コネクタ 342">
              <a:extLst>
                <a:ext uri="{FF2B5EF4-FFF2-40B4-BE49-F238E27FC236}">
                  <a16:creationId xmlns:a16="http://schemas.microsoft.com/office/drawing/2014/main" id="{4EA0849F-E5E6-49AF-8FF4-2A4FCE23A22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96207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直線コネクタ 343">
              <a:extLst>
                <a:ext uri="{FF2B5EF4-FFF2-40B4-BE49-F238E27FC236}">
                  <a16:creationId xmlns:a16="http://schemas.microsoft.com/office/drawing/2014/main" id="{D2BA05A5-7EA8-4ECF-ADDC-810CAB5AF56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24199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5" name="直線コネクタ 344">
              <a:extLst>
                <a:ext uri="{FF2B5EF4-FFF2-40B4-BE49-F238E27FC236}">
                  <a16:creationId xmlns:a16="http://schemas.microsoft.com/office/drawing/2014/main" id="{5F8C1171-4194-45B1-8107-48EBEFBCEAB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252191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6" name="直線コネクタ 345">
              <a:extLst>
                <a:ext uri="{FF2B5EF4-FFF2-40B4-BE49-F238E27FC236}">
                  <a16:creationId xmlns:a16="http://schemas.microsoft.com/office/drawing/2014/main" id="{2E0015BE-7FDE-4A1E-8C42-56D5D4FB0DC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180184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直線コネクタ 346">
              <a:extLst>
                <a:ext uri="{FF2B5EF4-FFF2-40B4-BE49-F238E27FC236}">
                  <a16:creationId xmlns:a16="http://schemas.microsoft.com/office/drawing/2014/main" id="{1BBA92ED-D601-4537-802D-BDD10DD81D0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108176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直線コネクタ 347">
              <a:extLst>
                <a:ext uri="{FF2B5EF4-FFF2-40B4-BE49-F238E27FC236}">
                  <a16:creationId xmlns:a16="http://schemas.microsoft.com/office/drawing/2014/main" id="{9D369D78-0C84-4D1F-B721-3A27B62D1A0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036168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直線コネクタ 348">
              <a:extLst>
                <a:ext uri="{FF2B5EF4-FFF2-40B4-BE49-F238E27FC236}">
                  <a16:creationId xmlns:a16="http://schemas.microsoft.com/office/drawing/2014/main" id="{E291A998-C234-43BF-B2F8-C478DAC8396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684239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直線コネクタ 349">
              <a:extLst>
                <a:ext uri="{FF2B5EF4-FFF2-40B4-BE49-F238E27FC236}">
                  <a16:creationId xmlns:a16="http://schemas.microsoft.com/office/drawing/2014/main" id="{A0D987FA-8410-46E8-B295-7C94AA1D8E8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332311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直線コネクタ 350">
              <a:extLst>
                <a:ext uri="{FF2B5EF4-FFF2-40B4-BE49-F238E27FC236}">
                  <a16:creationId xmlns:a16="http://schemas.microsoft.com/office/drawing/2014/main" id="{C62E9AB7-A799-40BB-A1F2-37628C9B338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260303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直線コネクタ 351">
              <a:extLst>
                <a:ext uri="{FF2B5EF4-FFF2-40B4-BE49-F238E27FC236}">
                  <a16:creationId xmlns:a16="http://schemas.microsoft.com/office/drawing/2014/main" id="{CA281531-9392-47E8-9261-57AA53D9F42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188295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直線コネクタ 352">
              <a:extLst>
                <a:ext uri="{FF2B5EF4-FFF2-40B4-BE49-F238E27FC236}">
                  <a16:creationId xmlns:a16="http://schemas.microsoft.com/office/drawing/2014/main" id="{6B1A9A9C-1C85-4A9E-A9B0-8A64804350D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116287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直線コネクタ 353">
              <a:extLst>
                <a:ext uri="{FF2B5EF4-FFF2-40B4-BE49-F238E27FC236}">
                  <a16:creationId xmlns:a16="http://schemas.microsoft.com/office/drawing/2014/main" id="{56252574-14F7-4572-8F4F-26CD0AB9166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44279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直線コネクタ 354">
              <a:extLst>
                <a:ext uri="{FF2B5EF4-FFF2-40B4-BE49-F238E27FC236}">
                  <a16:creationId xmlns:a16="http://schemas.microsoft.com/office/drawing/2014/main" id="{6CD950C3-BB67-4E25-8393-D430CFBF64C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972271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直線コネクタ 355">
              <a:extLst>
                <a:ext uri="{FF2B5EF4-FFF2-40B4-BE49-F238E27FC236}">
                  <a16:creationId xmlns:a16="http://schemas.microsoft.com/office/drawing/2014/main" id="{ED615B5C-D404-49F0-B1C2-7AF37DB140E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900264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直線コネクタ 356">
              <a:extLst>
                <a:ext uri="{FF2B5EF4-FFF2-40B4-BE49-F238E27FC236}">
                  <a16:creationId xmlns:a16="http://schemas.microsoft.com/office/drawing/2014/main" id="{4150E811-6233-4BBF-AA26-ADE760AB049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828256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直線コネクタ 357">
              <a:extLst>
                <a:ext uri="{FF2B5EF4-FFF2-40B4-BE49-F238E27FC236}">
                  <a16:creationId xmlns:a16="http://schemas.microsoft.com/office/drawing/2014/main" id="{AFCCC3EF-EFB1-4B24-994C-27C996E61A1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56248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9" name="直線コネクタ 358">
              <a:extLst>
                <a:ext uri="{FF2B5EF4-FFF2-40B4-BE49-F238E27FC236}">
                  <a16:creationId xmlns:a16="http://schemas.microsoft.com/office/drawing/2014/main" id="{B6FC0A41-2FE9-4A15-A4BD-2F1BAB91557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04319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0" name="直線コネクタ 359">
              <a:extLst>
                <a:ext uri="{FF2B5EF4-FFF2-40B4-BE49-F238E27FC236}">
                  <a16:creationId xmlns:a16="http://schemas.microsoft.com/office/drawing/2014/main" id="{C76D750A-397E-451C-A36A-A8C635F092B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052391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1" name="直線コネクタ 360">
              <a:extLst>
                <a:ext uri="{FF2B5EF4-FFF2-40B4-BE49-F238E27FC236}">
                  <a16:creationId xmlns:a16="http://schemas.microsoft.com/office/drawing/2014/main" id="{5D4C3718-C680-4889-9123-9AEE30B21B9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980383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2" name="直線コネクタ 361">
              <a:extLst>
                <a:ext uri="{FF2B5EF4-FFF2-40B4-BE49-F238E27FC236}">
                  <a16:creationId xmlns:a16="http://schemas.microsoft.com/office/drawing/2014/main" id="{97A25D62-A154-48EA-8E49-0F579DF5177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908375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" name="直線コネクタ 362">
              <a:extLst>
                <a:ext uri="{FF2B5EF4-FFF2-40B4-BE49-F238E27FC236}">
                  <a16:creationId xmlns:a16="http://schemas.microsoft.com/office/drawing/2014/main" id="{49271399-96DB-42C3-A145-425E950643B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836367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直線コネクタ 363">
              <a:extLst>
                <a:ext uri="{FF2B5EF4-FFF2-40B4-BE49-F238E27FC236}">
                  <a16:creationId xmlns:a16="http://schemas.microsoft.com/office/drawing/2014/main" id="{A1AEC4D4-1536-48B8-BD7A-BED28D1D73D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764359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直線コネクタ 364">
              <a:extLst>
                <a:ext uri="{FF2B5EF4-FFF2-40B4-BE49-F238E27FC236}">
                  <a16:creationId xmlns:a16="http://schemas.microsoft.com/office/drawing/2014/main" id="{5265B3E2-0228-4151-88EF-0738D9E260C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692351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直線コネクタ 365">
              <a:extLst>
                <a:ext uri="{FF2B5EF4-FFF2-40B4-BE49-F238E27FC236}">
                  <a16:creationId xmlns:a16="http://schemas.microsoft.com/office/drawing/2014/main" id="{AFB802E5-3B3B-4E8F-B0C2-C188EF934D2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620344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直線コネクタ 366">
              <a:extLst>
                <a:ext uri="{FF2B5EF4-FFF2-40B4-BE49-F238E27FC236}">
                  <a16:creationId xmlns:a16="http://schemas.microsoft.com/office/drawing/2014/main" id="{5A7293CA-639A-499C-B751-C0767AE4066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548336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直線コネクタ 367">
              <a:extLst>
                <a:ext uri="{FF2B5EF4-FFF2-40B4-BE49-F238E27FC236}">
                  <a16:creationId xmlns:a16="http://schemas.microsoft.com/office/drawing/2014/main" id="{B55B80FD-A345-42A8-A52D-8F8BDAD9AD9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76328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直線コネクタ 368">
              <a:extLst>
                <a:ext uri="{FF2B5EF4-FFF2-40B4-BE49-F238E27FC236}">
                  <a16:creationId xmlns:a16="http://schemas.microsoft.com/office/drawing/2014/main" id="{8C00B8C4-10A9-440D-8B30-CD8896810CD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24399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0" name="直線コネクタ 369">
              <a:extLst>
                <a:ext uri="{FF2B5EF4-FFF2-40B4-BE49-F238E27FC236}">
                  <a16:creationId xmlns:a16="http://schemas.microsoft.com/office/drawing/2014/main" id="{0C991B41-F4EE-46A9-813A-A2D1D6E9F20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72471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直線コネクタ 370">
              <a:extLst>
                <a:ext uri="{FF2B5EF4-FFF2-40B4-BE49-F238E27FC236}">
                  <a16:creationId xmlns:a16="http://schemas.microsoft.com/office/drawing/2014/main" id="{2D8DF2DC-0BFD-4E45-BE7F-734A127002F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00463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直線コネクタ 371">
              <a:extLst>
                <a:ext uri="{FF2B5EF4-FFF2-40B4-BE49-F238E27FC236}">
                  <a16:creationId xmlns:a16="http://schemas.microsoft.com/office/drawing/2014/main" id="{22D6E765-2F11-453C-A6FF-F1BA0C6BA8A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628455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直線コネクタ 372">
              <a:extLst>
                <a:ext uri="{FF2B5EF4-FFF2-40B4-BE49-F238E27FC236}">
                  <a16:creationId xmlns:a16="http://schemas.microsoft.com/office/drawing/2014/main" id="{A593BF54-EDC2-410C-B560-4FFB3F5895F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556447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直線コネクタ 373">
              <a:extLst>
                <a:ext uri="{FF2B5EF4-FFF2-40B4-BE49-F238E27FC236}">
                  <a16:creationId xmlns:a16="http://schemas.microsoft.com/office/drawing/2014/main" id="{E4786595-8E87-4453-8A33-FC8C418FD6A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484439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5" name="直線コネクタ 374">
              <a:extLst>
                <a:ext uri="{FF2B5EF4-FFF2-40B4-BE49-F238E27FC236}">
                  <a16:creationId xmlns:a16="http://schemas.microsoft.com/office/drawing/2014/main" id="{80C07B7E-33CE-4723-8EE6-9FD4E49E1BA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412431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6" name="直線コネクタ 375">
              <a:extLst>
                <a:ext uri="{FF2B5EF4-FFF2-40B4-BE49-F238E27FC236}">
                  <a16:creationId xmlns:a16="http://schemas.microsoft.com/office/drawing/2014/main" id="{00E68665-C35A-41C9-9664-517A398560A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340424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7" name="直線コネクタ 376">
              <a:extLst>
                <a:ext uri="{FF2B5EF4-FFF2-40B4-BE49-F238E27FC236}">
                  <a16:creationId xmlns:a16="http://schemas.microsoft.com/office/drawing/2014/main" id="{7159AF8C-AE59-4E45-8C0C-DD85BEE9536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268416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8" name="直線コネクタ 377">
              <a:extLst>
                <a:ext uri="{FF2B5EF4-FFF2-40B4-BE49-F238E27FC236}">
                  <a16:creationId xmlns:a16="http://schemas.microsoft.com/office/drawing/2014/main" id="{B02123F8-5CF9-4DAB-82A3-19102DF5C83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96408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直線コネクタ 378">
              <a:extLst>
                <a:ext uri="{FF2B5EF4-FFF2-40B4-BE49-F238E27FC236}">
                  <a16:creationId xmlns:a16="http://schemas.microsoft.com/office/drawing/2014/main" id="{FFC62C32-E676-4551-B98F-A098B3CFF9E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84448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0" name="直線コネクタ 379">
              <a:extLst>
                <a:ext uri="{FF2B5EF4-FFF2-40B4-BE49-F238E27FC236}">
                  <a16:creationId xmlns:a16="http://schemas.microsoft.com/office/drawing/2014/main" id="{B5D3869B-C713-4BC4-BE6E-6B2B8FB942C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916489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1" name="直線コネクタ 380">
              <a:extLst>
                <a:ext uri="{FF2B5EF4-FFF2-40B4-BE49-F238E27FC236}">
                  <a16:creationId xmlns:a16="http://schemas.microsoft.com/office/drawing/2014/main" id="{46CD5262-FA96-4E6E-A686-A6CBF9666F7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868490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2" name="直線コネクタ 381">
              <a:extLst>
                <a:ext uri="{FF2B5EF4-FFF2-40B4-BE49-F238E27FC236}">
                  <a16:creationId xmlns:a16="http://schemas.microsoft.com/office/drawing/2014/main" id="{A0F15009-A32F-4C9D-9820-C3CDB078818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940498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3" name="直線コネクタ 382">
              <a:extLst>
                <a:ext uri="{FF2B5EF4-FFF2-40B4-BE49-F238E27FC236}">
                  <a16:creationId xmlns:a16="http://schemas.microsoft.com/office/drawing/2014/main" id="{54BEAE6C-3565-4ACA-A305-3CCC9414B01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012506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直線コネクタ 383">
              <a:extLst>
                <a:ext uri="{FF2B5EF4-FFF2-40B4-BE49-F238E27FC236}">
                  <a16:creationId xmlns:a16="http://schemas.microsoft.com/office/drawing/2014/main" id="{884A7C26-1F9C-4C36-B0AF-1C815B66F4F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084514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直線コネクタ 384">
              <a:extLst>
                <a:ext uri="{FF2B5EF4-FFF2-40B4-BE49-F238E27FC236}">
                  <a16:creationId xmlns:a16="http://schemas.microsoft.com/office/drawing/2014/main" id="{27747CF0-FEB0-42C9-83E2-27926D6EF05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156522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直線コネクタ 385">
              <a:extLst>
                <a:ext uri="{FF2B5EF4-FFF2-40B4-BE49-F238E27FC236}">
                  <a16:creationId xmlns:a16="http://schemas.microsoft.com/office/drawing/2014/main" id="{EC89A340-AED9-4D30-B4D2-1277BD4FD24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228530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7" name="直線コネクタ 386">
              <a:extLst>
                <a:ext uri="{FF2B5EF4-FFF2-40B4-BE49-F238E27FC236}">
                  <a16:creationId xmlns:a16="http://schemas.microsoft.com/office/drawing/2014/main" id="{C59BC771-6632-40D5-AE66-59D72DFBF86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300537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8" name="直線コネクタ 387">
              <a:extLst>
                <a:ext uri="{FF2B5EF4-FFF2-40B4-BE49-F238E27FC236}">
                  <a16:creationId xmlns:a16="http://schemas.microsoft.com/office/drawing/2014/main" id="{569428CB-96BF-4EDF-89C3-CECF2496F28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372545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9" name="直線コネクタ 388">
              <a:extLst>
                <a:ext uri="{FF2B5EF4-FFF2-40B4-BE49-F238E27FC236}">
                  <a16:creationId xmlns:a16="http://schemas.microsoft.com/office/drawing/2014/main" id="{65C6320F-83BC-4906-B3A0-ED0E718453C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420544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0" name="直線コネクタ 389">
              <a:extLst>
                <a:ext uri="{FF2B5EF4-FFF2-40B4-BE49-F238E27FC236}">
                  <a16:creationId xmlns:a16="http://schemas.microsoft.com/office/drawing/2014/main" id="{C4FDDFA2-C6E1-4845-BD2D-D75E4AFC049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348536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1" name="直線コネクタ 390">
              <a:extLst>
                <a:ext uri="{FF2B5EF4-FFF2-40B4-BE49-F238E27FC236}">
                  <a16:creationId xmlns:a16="http://schemas.microsoft.com/office/drawing/2014/main" id="{7C707E59-6D51-4503-918A-EFCF24E4DB7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276528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2" name="直線コネクタ 391">
              <a:extLst>
                <a:ext uri="{FF2B5EF4-FFF2-40B4-BE49-F238E27FC236}">
                  <a16:creationId xmlns:a16="http://schemas.microsoft.com/office/drawing/2014/main" id="{66EF2273-F1F7-49C0-B3C1-2ED24893F4A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20452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3" name="直線コネクタ 392">
              <a:extLst>
                <a:ext uri="{FF2B5EF4-FFF2-40B4-BE49-F238E27FC236}">
                  <a16:creationId xmlns:a16="http://schemas.microsoft.com/office/drawing/2014/main" id="{58EA57B8-1907-4092-A1A4-867B52A34A8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132512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4" name="直線コネクタ 393">
              <a:extLst>
                <a:ext uri="{FF2B5EF4-FFF2-40B4-BE49-F238E27FC236}">
                  <a16:creationId xmlns:a16="http://schemas.microsoft.com/office/drawing/2014/main" id="{7AF35F3D-B124-4A94-B9DE-33D22401C74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060505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5" name="直線コネクタ 394">
              <a:extLst>
                <a:ext uri="{FF2B5EF4-FFF2-40B4-BE49-F238E27FC236}">
                  <a16:creationId xmlns:a16="http://schemas.microsoft.com/office/drawing/2014/main" id="{8B8AC9D9-85C7-43D5-ADD4-EAE3B05BEC1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988497" y="3429000"/>
              <a:ext cx="68580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13350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72FBC78-6E09-45D4-8E37-6F4C597A37FA}"/>
              </a:ext>
            </a:extLst>
          </p:cNvPr>
          <p:cNvGrpSpPr/>
          <p:nvPr/>
        </p:nvGrpSpPr>
        <p:grpSpPr>
          <a:xfrm>
            <a:off x="0" y="0"/>
            <a:ext cx="9906000" cy="6858000"/>
            <a:chOff x="0" y="0"/>
            <a:chExt cx="9906000" cy="6858000"/>
          </a:xfrm>
        </p:grpSpPr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076D5F7B-9F46-4426-ABEF-40210702F03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6876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5C759C81-0200-41D3-BB5E-EE3A30BDD68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4868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D017370C-378F-49DB-99C3-6BEEC4D716E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70892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C96BDEB6-9F8A-47EB-834D-B79130B0015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8884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843A83EE-42D5-4989-BCD4-F0E3C6A8AFA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14908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96C428DE-5BE9-435B-96E4-7B7D88BE6D5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42900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9092B086-1569-486E-9B4D-E449B91185D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8924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62173169-FF5E-434F-9F48-A9EF838F4FC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86916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BF16762B-DBB5-4C5F-8AD6-1B4753098E9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30932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C99E7473-A94A-4165-B542-B3475CB4073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34076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95CDA813-686E-4F8C-A8D1-5F773629BD4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068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A4988071-2003-4509-8185-5E6F408C5C0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78092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7342DFDB-7F46-4466-AE13-19F8F07ADC8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06084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5DE04BD7-459B-4CA1-928A-82C3621AA6F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22108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AB9985E6-5620-4DB5-8519-201076AB0F2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50100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C51039B0-E8EC-4E0E-94DA-7C79FA288DD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66124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050A373A-11C6-49E5-B2DE-0A88B8A456B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94116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475B2BE4-6572-4065-833C-9DF88ED4226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38132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6A26D7BB-6B9E-49D9-9060-7F7EB2C6BD6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412776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0DA6A059-E683-402E-86E3-096AF84224A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92696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68111879-B6D1-484D-B5E1-14E069EC1B6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852936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6E6BDA3E-1FBF-4D0D-BF32-A73FD2AB43C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132856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28763C62-E772-4ED9-B912-747DEA5D3D0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293096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38D843C2-66D3-46B3-A32D-1B33E1DEA09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573016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CDFD2B75-1D59-490E-A966-2B9860A4F5B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733256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7DFA5CCB-8B9A-47E9-BA24-2B67620D620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13176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DA4A5616-13A5-4F18-80D5-14B3F5D19E5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453336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コネクタ 39">
              <a:extLst>
                <a:ext uri="{FF2B5EF4-FFF2-40B4-BE49-F238E27FC236}">
                  <a16:creationId xmlns:a16="http://schemas.microsoft.com/office/drawing/2014/main" id="{1F5E4C0C-4F03-41D0-BA59-6375EF6F299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484784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コネクタ 40">
              <a:extLst>
                <a:ext uri="{FF2B5EF4-FFF2-40B4-BE49-F238E27FC236}">
                  <a16:creationId xmlns:a16="http://schemas.microsoft.com/office/drawing/2014/main" id="{7C968D1A-B9AD-4D30-A1C0-1E050872575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64704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id="{4C66C41F-A7F4-47E5-9403-6365ECE2CBE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924944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>
              <a:extLst>
                <a:ext uri="{FF2B5EF4-FFF2-40B4-BE49-F238E27FC236}">
                  <a16:creationId xmlns:a16="http://schemas.microsoft.com/office/drawing/2014/main" id="{B5CD520A-AFD2-4CFA-B72C-C3F4360C698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204864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9C98FCD8-01E3-4617-8DBF-8412AD6F5E0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365104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66BA4776-4B12-4717-BA92-5D65D90C646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645024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>
              <a:extLst>
                <a:ext uri="{FF2B5EF4-FFF2-40B4-BE49-F238E27FC236}">
                  <a16:creationId xmlns:a16="http://schemas.microsoft.com/office/drawing/2014/main" id="{B1A1BAB3-7FDB-4A0C-A97A-80CFAAE908A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805264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コネクタ 46">
              <a:extLst>
                <a:ext uri="{FF2B5EF4-FFF2-40B4-BE49-F238E27FC236}">
                  <a16:creationId xmlns:a16="http://schemas.microsoft.com/office/drawing/2014/main" id="{20137116-35A4-4196-91BD-8F3974AA158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85184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コネクタ 47">
              <a:extLst>
                <a:ext uri="{FF2B5EF4-FFF2-40B4-BE49-F238E27FC236}">
                  <a16:creationId xmlns:a16="http://schemas.microsoft.com/office/drawing/2014/main" id="{304A262D-71E3-48C1-B22A-721F50D7AC4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525344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コネクタ 48">
              <a:extLst>
                <a:ext uri="{FF2B5EF4-FFF2-40B4-BE49-F238E27FC236}">
                  <a16:creationId xmlns:a16="http://schemas.microsoft.com/office/drawing/2014/main" id="{D937F7FF-22C1-4013-AA1E-F2378831966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556792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コネクタ 49">
              <a:extLst>
                <a:ext uri="{FF2B5EF4-FFF2-40B4-BE49-F238E27FC236}">
                  <a16:creationId xmlns:a16="http://schemas.microsoft.com/office/drawing/2014/main" id="{93DFC46A-ACBB-46B1-9EB6-20285179B32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36712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>
              <a:extLst>
                <a:ext uri="{FF2B5EF4-FFF2-40B4-BE49-F238E27FC236}">
                  <a16:creationId xmlns:a16="http://schemas.microsoft.com/office/drawing/2014/main" id="{3A5297C1-44AC-46C0-8720-F655B11FC00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996952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コネクタ 51">
              <a:extLst>
                <a:ext uri="{FF2B5EF4-FFF2-40B4-BE49-F238E27FC236}">
                  <a16:creationId xmlns:a16="http://schemas.microsoft.com/office/drawing/2014/main" id="{74386427-0670-49E2-A5B9-99A223E78D3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276872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コネクタ 52">
              <a:extLst>
                <a:ext uri="{FF2B5EF4-FFF2-40B4-BE49-F238E27FC236}">
                  <a16:creationId xmlns:a16="http://schemas.microsoft.com/office/drawing/2014/main" id="{355CF581-4BB0-406F-A91D-BF4E8511000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437112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コネクタ 53">
              <a:extLst>
                <a:ext uri="{FF2B5EF4-FFF2-40B4-BE49-F238E27FC236}">
                  <a16:creationId xmlns:a16="http://schemas.microsoft.com/office/drawing/2014/main" id="{211E3ED8-B99A-4436-BF5B-505D7DB94F5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717032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id="{D12D1BA6-0E05-497D-B5E5-501EE88D5A7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877272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コネクタ 55">
              <a:extLst>
                <a:ext uri="{FF2B5EF4-FFF2-40B4-BE49-F238E27FC236}">
                  <a16:creationId xmlns:a16="http://schemas.microsoft.com/office/drawing/2014/main" id="{56577591-4E48-4008-8018-726660B71D6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157192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9702B0A2-3C22-4861-840E-10226D2493B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597352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F2B368BD-D8A2-4E69-9826-3661E0B047B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628800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7E73A21E-7D8A-452C-A94A-3116C2D4EAC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08720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B68714E0-43B8-4E75-91AD-AFAAA19DC4C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068960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線コネクタ 60">
              <a:extLst>
                <a:ext uri="{FF2B5EF4-FFF2-40B4-BE49-F238E27FC236}">
                  <a16:creationId xmlns:a16="http://schemas.microsoft.com/office/drawing/2014/main" id="{A304E150-5BAD-40A5-B149-0BEBD76805B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348880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コネクタ 61">
              <a:extLst>
                <a:ext uri="{FF2B5EF4-FFF2-40B4-BE49-F238E27FC236}">
                  <a16:creationId xmlns:a16="http://schemas.microsoft.com/office/drawing/2014/main" id="{E5CA8065-2A68-4CF6-B183-801AF1F84FC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09120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コネクタ 62">
              <a:extLst>
                <a:ext uri="{FF2B5EF4-FFF2-40B4-BE49-F238E27FC236}">
                  <a16:creationId xmlns:a16="http://schemas.microsoft.com/office/drawing/2014/main" id="{9660034E-1ED4-46C7-BCA1-F7A274A5C7C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789040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コネクタ 63">
              <a:extLst>
                <a:ext uri="{FF2B5EF4-FFF2-40B4-BE49-F238E27FC236}">
                  <a16:creationId xmlns:a16="http://schemas.microsoft.com/office/drawing/2014/main" id="{A0DFF461-7FC5-4C21-AB76-0EED0F8FA5E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949280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>
              <a:extLst>
                <a:ext uri="{FF2B5EF4-FFF2-40B4-BE49-F238E27FC236}">
                  <a16:creationId xmlns:a16="http://schemas.microsoft.com/office/drawing/2014/main" id="{B1E41314-6061-4B59-87E6-CC30F02263F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229200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線コネクタ 65">
              <a:extLst>
                <a:ext uri="{FF2B5EF4-FFF2-40B4-BE49-F238E27FC236}">
                  <a16:creationId xmlns:a16="http://schemas.microsoft.com/office/drawing/2014/main" id="{45EF29FF-5460-4959-AFBD-DCF41A3769D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669360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線コネクタ 66">
              <a:extLst>
                <a:ext uri="{FF2B5EF4-FFF2-40B4-BE49-F238E27FC236}">
                  <a16:creationId xmlns:a16="http://schemas.microsoft.com/office/drawing/2014/main" id="{97DE8180-9590-4554-8760-9DFC04C628E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0080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線コネクタ 67">
              <a:extLst>
                <a:ext uri="{FF2B5EF4-FFF2-40B4-BE49-F238E27FC236}">
                  <a16:creationId xmlns:a16="http://schemas.microsoft.com/office/drawing/2014/main" id="{92CA5D55-57F5-4EFC-9BD6-03075F86D76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8072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線コネクタ 68">
              <a:extLst>
                <a:ext uri="{FF2B5EF4-FFF2-40B4-BE49-F238E27FC236}">
                  <a16:creationId xmlns:a16="http://schemas.microsoft.com/office/drawing/2014/main" id="{17A6F702-9140-4081-94D6-3506475A80C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14096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コネクタ 69">
              <a:extLst>
                <a:ext uri="{FF2B5EF4-FFF2-40B4-BE49-F238E27FC236}">
                  <a16:creationId xmlns:a16="http://schemas.microsoft.com/office/drawing/2014/main" id="{D9FF2B9D-7D70-43E7-92F4-05DE270DD75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42088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CB592F36-4916-4D72-B5D2-794ED9E97AA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8112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コネクタ 71">
              <a:extLst>
                <a:ext uri="{FF2B5EF4-FFF2-40B4-BE49-F238E27FC236}">
                  <a16:creationId xmlns:a16="http://schemas.microsoft.com/office/drawing/2014/main" id="{B887E6C6-77AF-4ADE-9A56-55D2080986A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86104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コネクタ 72">
              <a:extLst>
                <a:ext uri="{FF2B5EF4-FFF2-40B4-BE49-F238E27FC236}">
                  <a16:creationId xmlns:a16="http://schemas.microsoft.com/office/drawing/2014/main" id="{58B0B3A9-2809-4CAC-A372-0EFED1ECCDE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02128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線コネクタ 73">
              <a:extLst>
                <a:ext uri="{FF2B5EF4-FFF2-40B4-BE49-F238E27FC236}">
                  <a16:creationId xmlns:a16="http://schemas.microsoft.com/office/drawing/2014/main" id="{715AAD4C-664F-4EFC-AD6B-4819ECA9F7D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30120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線コネクタ 74">
              <a:extLst>
                <a:ext uri="{FF2B5EF4-FFF2-40B4-BE49-F238E27FC236}">
                  <a16:creationId xmlns:a16="http://schemas.microsoft.com/office/drawing/2014/main" id="{45EF8364-D08B-4151-9500-7CEB9BC1965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74136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>
              <a:extLst>
                <a:ext uri="{FF2B5EF4-FFF2-40B4-BE49-F238E27FC236}">
                  <a16:creationId xmlns:a16="http://schemas.microsoft.com/office/drawing/2014/main" id="{33EA1068-C6E8-44B8-A02B-AB0D560C2B5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72815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コネクタ 76">
              <a:extLst>
                <a:ext uri="{FF2B5EF4-FFF2-40B4-BE49-F238E27FC236}">
                  <a16:creationId xmlns:a16="http://schemas.microsoft.com/office/drawing/2014/main" id="{3611CD05-CE0C-4758-8049-1B665C9BE5C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052735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C1F295B0-346A-42ED-B9EF-ADBC6C54F3D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212975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8AC0D67A-A4B6-4D8D-9D8D-A434AF97AF6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492895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線コネクタ 79">
              <a:extLst>
                <a:ext uri="{FF2B5EF4-FFF2-40B4-BE49-F238E27FC236}">
                  <a16:creationId xmlns:a16="http://schemas.microsoft.com/office/drawing/2014/main" id="{7FB75444-8518-4908-9113-D78C1F4B874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653135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線コネクタ 80">
              <a:extLst>
                <a:ext uri="{FF2B5EF4-FFF2-40B4-BE49-F238E27FC236}">
                  <a16:creationId xmlns:a16="http://schemas.microsoft.com/office/drawing/2014/main" id="{0CDA3225-BDD3-4529-BD83-D0B7697F199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933055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BC16A652-C0A6-4809-BA83-EB41133046A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093295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線コネクタ 82">
              <a:extLst>
                <a:ext uri="{FF2B5EF4-FFF2-40B4-BE49-F238E27FC236}">
                  <a16:creationId xmlns:a16="http://schemas.microsoft.com/office/drawing/2014/main" id="{E3089586-9175-40F5-A509-62C8FF5C3E7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373215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線コネクタ 83">
              <a:extLst>
                <a:ext uri="{FF2B5EF4-FFF2-40B4-BE49-F238E27FC236}">
                  <a16:creationId xmlns:a16="http://schemas.microsoft.com/office/drawing/2014/main" id="{9383BCFF-A326-4BE0-861B-F9CE43F35BA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13375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線コネクタ 84">
              <a:extLst>
                <a:ext uri="{FF2B5EF4-FFF2-40B4-BE49-F238E27FC236}">
                  <a16:creationId xmlns:a16="http://schemas.microsoft.com/office/drawing/2014/main" id="{4FC5CF08-72F4-453D-994E-D2E8C9C1F08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44823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線コネクタ 85">
              <a:extLst>
                <a:ext uri="{FF2B5EF4-FFF2-40B4-BE49-F238E27FC236}">
                  <a16:creationId xmlns:a16="http://schemas.microsoft.com/office/drawing/2014/main" id="{EBB539E2-7E65-4830-9313-71EA0870915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124743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線コネクタ 86">
              <a:extLst>
                <a:ext uri="{FF2B5EF4-FFF2-40B4-BE49-F238E27FC236}">
                  <a16:creationId xmlns:a16="http://schemas.microsoft.com/office/drawing/2014/main" id="{AE899867-EEAA-43B4-BB22-82FE1E512FB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284983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線コネクタ 87">
              <a:extLst>
                <a:ext uri="{FF2B5EF4-FFF2-40B4-BE49-F238E27FC236}">
                  <a16:creationId xmlns:a16="http://schemas.microsoft.com/office/drawing/2014/main" id="{BBD4A3DB-299E-4B6A-A819-546552388DD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564903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線コネクタ 88">
              <a:extLst>
                <a:ext uri="{FF2B5EF4-FFF2-40B4-BE49-F238E27FC236}">
                  <a16:creationId xmlns:a16="http://schemas.microsoft.com/office/drawing/2014/main" id="{341FEE68-D5DA-4B68-9F16-E820B06D2F6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725143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線コネクタ 89">
              <a:extLst>
                <a:ext uri="{FF2B5EF4-FFF2-40B4-BE49-F238E27FC236}">
                  <a16:creationId xmlns:a16="http://schemas.microsoft.com/office/drawing/2014/main" id="{AE80C956-FE7E-4B4C-AE62-7C7E92F459A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05063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線コネクタ 90">
              <a:extLst>
                <a:ext uri="{FF2B5EF4-FFF2-40B4-BE49-F238E27FC236}">
                  <a16:creationId xmlns:a16="http://schemas.microsoft.com/office/drawing/2014/main" id="{9EC6DE9B-693B-4D98-992F-DBCD1924AEC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165303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線コネクタ 91">
              <a:extLst>
                <a:ext uri="{FF2B5EF4-FFF2-40B4-BE49-F238E27FC236}">
                  <a16:creationId xmlns:a16="http://schemas.microsoft.com/office/drawing/2014/main" id="{2AA56629-29B0-4FBF-8DD7-41BF99407E3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445223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線コネクタ 93">
              <a:extLst>
                <a:ext uri="{FF2B5EF4-FFF2-40B4-BE49-F238E27FC236}">
                  <a16:creationId xmlns:a16="http://schemas.microsoft.com/office/drawing/2014/main" id="{6F656ED8-42B0-480D-9181-07BE6C0D596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16831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線コネクタ 94">
              <a:extLst>
                <a:ext uri="{FF2B5EF4-FFF2-40B4-BE49-F238E27FC236}">
                  <a16:creationId xmlns:a16="http://schemas.microsoft.com/office/drawing/2014/main" id="{A5C1A492-4B3D-495E-AAB5-7E4AFBEE6A8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196751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線コネクタ 95">
              <a:extLst>
                <a:ext uri="{FF2B5EF4-FFF2-40B4-BE49-F238E27FC236}">
                  <a16:creationId xmlns:a16="http://schemas.microsoft.com/office/drawing/2014/main" id="{03D42078-476B-480C-811A-E234430A9B4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56991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線コネクタ 96">
              <a:extLst>
                <a:ext uri="{FF2B5EF4-FFF2-40B4-BE49-F238E27FC236}">
                  <a16:creationId xmlns:a16="http://schemas.microsoft.com/office/drawing/2014/main" id="{56A9CF1D-1321-4536-B959-B1F9892C2D1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636911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線コネクタ 97">
              <a:extLst>
                <a:ext uri="{FF2B5EF4-FFF2-40B4-BE49-F238E27FC236}">
                  <a16:creationId xmlns:a16="http://schemas.microsoft.com/office/drawing/2014/main" id="{A8BC60D8-17F0-411D-8503-00FB5FF6A27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797151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線コネクタ 98">
              <a:extLst>
                <a:ext uri="{FF2B5EF4-FFF2-40B4-BE49-F238E27FC236}">
                  <a16:creationId xmlns:a16="http://schemas.microsoft.com/office/drawing/2014/main" id="{A72F7EA6-4CB5-449F-B480-E05CBDD3159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77071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線コネクタ 99">
              <a:extLst>
                <a:ext uri="{FF2B5EF4-FFF2-40B4-BE49-F238E27FC236}">
                  <a16:creationId xmlns:a16="http://schemas.microsoft.com/office/drawing/2014/main" id="{3C1D2CCC-B1AB-45C2-8820-F123C76E717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37311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線コネクタ 100">
              <a:extLst>
                <a:ext uri="{FF2B5EF4-FFF2-40B4-BE49-F238E27FC236}">
                  <a16:creationId xmlns:a16="http://schemas.microsoft.com/office/drawing/2014/main" id="{8FEA0F37-5E3D-45F1-A2E8-B071E34E7B5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17231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線コネクタ 102">
              <a:extLst>
                <a:ext uri="{FF2B5EF4-FFF2-40B4-BE49-F238E27FC236}">
                  <a16:creationId xmlns:a16="http://schemas.microsoft.com/office/drawing/2014/main" id="{C6A92FFE-4FDC-44A5-B589-F9985689D89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16631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線コネクタ 103">
              <a:extLst>
                <a:ext uri="{FF2B5EF4-FFF2-40B4-BE49-F238E27FC236}">
                  <a16:creationId xmlns:a16="http://schemas.microsoft.com/office/drawing/2014/main" id="{C5386F15-5606-4BC8-87C7-D3DF533C7FE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8639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線コネクタ 104">
              <a:extLst>
                <a:ext uri="{FF2B5EF4-FFF2-40B4-BE49-F238E27FC236}">
                  <a16:creationId xmlns:a16="http://schemas.microsoft.com/office/drawing/2014/main" id="{D5043EEE-861D-4B83-BB3A-46D907B4E86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60647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線コネクタ 105">
              <a:extLst>
                <a:ext uri="{FF2B5EF4-FFF2-40B4-BE49-F238E27FC236}">
                  <a16:creationId xmlns:a16="http://schemas.microsoft.com/office/drawing/2014/main" id="{0F63C488-4C6C-4A70-832E-0ABCE2B8688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2655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線コネクタ 106">
              <a:extLst>
                <a:ext uri="{FF2B5EF4-FFF2-40B4-BE49-F238E27FC236}">
                  <a16:creationId xmlns:a16="http://schemas.microsoft.com/office/drawing/2014/main" id="{67798FC6-BD4E-4ED2-94C3-C12F5B98039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4663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線コネクタ 107">
              <a:extLst>
                <a:ext uri="{FF2B5EF4-FFF2-40B4-BE49-F238E27FC236}">
                  <a16:creationId xmlns:a16="http://schemas.microsoft.com/office/drawing/2014/main" id="{C3DBD9B7-7B4F-4251-B9D8-1B97C53142D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76670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線コネクタ 108">
              <a:extLst>
                <a:ext uri="{FF2B5EF4-FFF2-40B4-BE49-F238E27FC236}">
                  <a16:creationId xmlns:a16="http://schemas.microsoft.com/office/drawing/2014/main" id="{BAB20914-DAA6-4C6C-B77C-F020DDD987B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4624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線コネクタ 121">
              <a:extLst>
                <a:ext uri="{FF2B5EF4-FFF2-40B4-BE49-F238E27FC236}">
                  <a16:creationId xmlns:a16="http://schemas.microsoft.com/office/drawing/2014/main" id="{7ECEC5CC-D61A-4BE3-92FB-C425F9EF4C2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9648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線コネクタ 122">
              <a:extLst>
                <a:ext uri="{FF2B5EF4-FFF2-40B4-BE49-F238E27FC236}">
                  <a16:creationId xmlns:a16="http://schemas.microsoft.com/office/drawing/2014/main" id="{E15E578E-0459-4434-A3D0-21602D13443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14840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線コネクタ 123">
              <a:extLst>
                <a:ext uri="{FF2B5EF4-FFF2-40B4-BE49-F238E27FC236}">
                  <a16:creationId xmlns:a16="http://schemas.microsoft.com/office/drawing/2014/main" id="{5A0E4C2C-29B1-46D9-BCD5-2D5760F0B0B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22041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線コネクタ 124">
              <a:extLst>
                <a:ext uri="{FF2B5EF4-FFF2-40B4-BE49-F238E27FC236}">
                  <a16:creationId xmlns:a16="http://schemas.microsoft.com/office/drawing/2014/main" id="{D274C32D-9DFF-49C9-B7C7-0EEA286C4C1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29242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線コネクタ 125">
              <a:extLst>
                <a:ext uri="{FF2B5EF4-FFF2-40B4-BE49-F238E27FC236}">
                  <a16:creationId xmlns:a16="http://schemas.microsoft.com/office/drawing/2014/main" id="{0AD577BA-D62A-450D-8A1E-211750EBAC2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36443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線コネクタ 126">
              <a:extLst>
                <a:ext uri="{FF2B5EF4-FFF2-40B4-BE49-F238E27FC236}">
                  <a16:creationId xmlns:a16="http://schemas.microsoft.com/office/drawing/2014/main" id="{88B0BA45-2D48-40CF-9313-674A80BFC27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436440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線コネクタ 127">
              <a:extLst>
                <a:ext uri="{FF2B5EF4-FFF2-40B4-BE49-F238E27FC236}">
                  <a16:creationId xmlns:a16="http://schemas.microsoft.com/office/drawing/2014/main" id="{B10723FA-C3D8-4045-BB41-4D76C0002B0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50844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線コネクタ 128">
              <a:extLst>
                <a:ext uri="{FF2B5EF4-FFF2-40B4-BE49-F238E27FC236}">
                  <a16:creationId xmlns:a16="http://schemas.microsoft.com/office/drawing/2014/main" id="{3D8059CB-E7B8-478E-BFC0-1443A535739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58045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線コネクタ 129">
              <a:extLst>
                <a:ext uri="{FF2B5EF4-FFF2-40B4-BE49-F238E27FC236}">
                  <a16:creationId xmlns:a16="http://schemas.microsoft.com/office/drawing/2014/main" id="{D4DD61C3-971C-495D-9445-B203CBEFC88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652463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線コネクタ 130">
              <a:extLst>
                <a:ext uri="{FF2B5EF4-FFF2-40B4-BE49-F238E27FC236}">
                  <a16:creationId xmlns:a16="http://schemas.microsoft.com/office/drawing/2014/main" id="{DDCB83E8-C9AA-418D-9FF7-7E3DD70F3D9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2447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線コネクタ 131">
              <a:extLst>
                <a:ext uri="{FF2B5EF4-FFF2-40B4-BE49-F238E27FC236}">
                  <a16:creationId xmlns:a16="http://schemas.microsoft.com/office/drawing/2014/main" id="{0B4CC423-1D93-4577-AB31-DCAA57FE71D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7640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線コネクタ 132">
              <a:extLst>
                <a:ext uri="{FF2B5EF4-FFF2-40B4-BE49-F238E27FC236}">
                  <a16:creationId xmlns:a16="http://schemas.microsoft.com/office/drawing/2014/main" id="{7670D4A9-51A8-47BB-A2F0-890483E33F9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42832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線コネクタ 133">
              <a:extLst>
                <a:ext uri="{FF2B5EF4-FFF2-40B4-BE49-F238E27FC236}">
                  <a16:creationId xmlns:a16="http://schemas.microsoft.com/office/drawing/2014/main" id="{B5C65F33-B3CB-43BD-8956-57BC712C279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50033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線コネクタ 134">
              <a:extLst>
                <a:ext uri="{FF2B5EF4-FFF2-40B4-BE49-F238E27FC236}">
                  <a16:creationId xmlns:a16="http://schemas.microsoft.com/office/drawing/2014/main" id="{50A86B4E-3935-4954-BA52-70C100AFC14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57234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直線コネクタ 135">
              <a:extLst>
                <a:ext uri="{FF2B5EF4-FFF2-40B4-BE49-F238E27FC236}">
                  <a16:creationId xmlns:a16="http://schemas.microsoft.com/office/drawing/2014/main" id="{67B0A779-D872-4466-A824-B4DFB078512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64435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線コネクタ 136">
              <a:extLst>
                <a:ext uri="{FF2B5EF4-FFF2-40B4-BE49-F238E27FC236}">
                  <a16:creationId xmlns:a16="http://schemas.microsoft.com/office/drawing/2014/main" id="{F41E7317-EEAC-4778-9742-B711B6545CD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716360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直線コネクタ 137">
              <a:extLst>
                <a:ext uri="{FF2B5EF4-FFF2-40B4-BE49-F238E27FC236}">
                  <a16:creationId xmlns:a16="http://schemas.microsoft.com/office/drawing/2014/main" id="{68135A51-D048-43A6-AAA6-2320BDCFF23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78836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線コネクタ 138">
              <a:extLst>
                <a:ext uri="{FF2B5EF4-FFF2-40B4-BE49-F238E27FC236}">
                  <a16:creationId xmlns:a16="http://schemas.microsoft.com/office/drawing/2014/main" id="{45DED99C-2089-4D6E-AB0F-6A2EFDD2A2C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86037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直線コネクタ 139">
              <a:extLst>
                <a:ext uri="{FF2B5EF4-FFF2-40B4-BE49-F238E27FC236}">
                  <a16:creationId xmlns:a16="http://schemas.microsoft.com/office/drawing/2014/main" id="{1BEC7F46-FA5D-4D9B-8C3C-A119EC30E0B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932383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線コネクタ 140">
              <a:extLst>
                <a:ext uri="{FF2B5EF4-FFF2-40B4-BE49-F238E27FC236}">
                  <a16:creationId xmlns:a16="http://schemas.microsoft.com/office/drawing/2014/main" id="{5F3E358E-1407-4F6B-9D72-08F4CE967F8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0439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線コネクタ 141">
              <a:extLst>
                <a:ext uri="{FF2B5EF4-FFF2-40B4-BE49-F238E27FC236}">
                  <a16:creationId xmlns:a16="http://schemas.microsoft.com/office/drawing/2014/main" id="{0DFD35ED-1B74-48E1-A3F9-17AC2734EB6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35632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直線コネクタ 142">
              <a:extLst>
                <a:ext uri="{FF2B5EF4-FFF2-40B4-BE49-F238E27FC236}">
                  <a16:creationId xmlns:a16="http://schemas.microsoft.com/office/drawing/2014/main" id="{85C055FB-2B49-47A0-98AB-B372CBAAB88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70824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直線コネクタ 143">
              <a:extLst>
                <a:ext uri="{FF2B5EF4-FFF2-40B4-BE49-F238E27FC236}">
                  <a16:creationId xmlns:a16="http://schemas.microsoft.com/office/drawing/2014/main" id="{430DF90B-F373-4102-961F-A2292A9C9D1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78025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直線コネクタ 144">
              <a:extLst>
                <a:ext uri="{FF2B5EF4-FFF2-40B4-BE49-F238E27FC236}">
                  <a16:creationId xmlns:a16="http://schemas.microsoft.com/office/drawing/2014/main" id="{30DCFD40-CF8E-4E21-9B9E-D28D2BC9347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85226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直線コネクタ 145">
              <a:extLst>
                <a:ext uri="{FF2B5EF4-FFF2-40B4-BE49-F238E27FC236}">
                  <a16:creationId xmlns:a16="http://schemas.microsoft.com/office/drawing/2014/main" id="{5EF56D6D-3E41-465D-9AF6-E0E8443FA84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92427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直線コネクタ 146">
              <a:extLst>
                <a:ext uri="{FF2B5EF4-FFF2-40B4-BE49-F238E27FC236}">
                  <a16:creationId xmlns:a16="http://schemas.microsoft.com/office/drawing/2014/main" id="{566ACC90-4118-4973-9A00-01B96FA153E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996280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線コネクタ 147">
              <a:extLst>
                <a:ext uri="{FF2B5EF4-FFF2-40B4-BE49-F238E27FC236}">
                  <a16:creationId xmlns:a16="http://schemas.microsoft.com/office/drawing/2014/main" id="{738667D0-44F4-4392-B3E9-BECB833E2E8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06828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線コネクタ 148">
              <a:extLst>
                <a:ext uri="{FF2B5EF4-FFF2-40B4-BE49-F238E27FC236}">
                  <a16:creationId xmlns:a16="http://schemas.microsoft.com/office/drawing/2014/main" id="{CBF063A3-6272-4890-B76A-FE41D01F5B1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14029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直線コネクタ 149">
              <a:extLst>
                <a:ext uri="{FF2B5EF4-FFF2-40B4-BE49-F238E27FC236}">
                  <a16:creationId xmlns:a16="http://schemas.microsoft.com/office/drawing/2014/main" id="{B9131301-1D62-485A-BAEB-FCEA6E49678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212303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直線コネクタ 150">
              <a:extLst>
                <a:ext uri="{FF2B5EF4-FFF2-40B4-BE49-F238E27FC236}">
                  <a16:creationId xmlns:a16="http://schemas.microsoft.com/office/drawing/2014/main" id="{D768B50B-55A0-4CA7-9AAD-E2BA72C8FCC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28431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直線コネクタ 151">
              <a:extLst>
                <a:ext uri="{FF2B5EF4-FFF2-40B4-BE49-F238E27FC236}">
                  <a16:creationId xmlns:a16="http://schemas.microsoft.com/office/drawing/2014/main" id="{F77F7D56-F540-49AA-B7A2-48275BFC29E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63624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線コネクタ 152">
              <a:extLst>
                <a:ext uri="{FF2B5EF4-FFF2-40B4-BE49-F238E27FC236}">
                  <a16:creationId xmlns:a16="http://schemas.microsoft.com/office/drawing/2014/main" id="{28BE4777-EEEB-4B84-BF3C-1682F1F1618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183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線コネクタ 153">
              <a:extLst>
                <a:ext uri="{FF2B5EF4-FFF2-40B4-BE49-F238E27FC236}">
                  <a16:creationId xmlns:a16="http://schemas.microsoft.com/office/drawing/2014/main" id="{5902D486-BF42-494B-B3DF-83990D92A90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6017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線コネクタ 154">
              <a:extLst>
                <a:ext uri="{FF2B5EF4-FFF2-40B4-BE49-F238E27FC236}">
                  <a16:creationId xmlns:a16="http://schemas.microsoft.com/office/drawing/2014/main" id="{EC1CA2C6-C954-45F7-AC03-547C0CDAABC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3218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直線コネクタ 155">
              <a:extLst>
                <a:ext uri="{FF2B5EF4-FFF2-40B4-BE49-F238E27FC236}">
                  <a16:creationId xmlns:a16="http://schemas.microsoft.com/office/drawing/2014/main" id="{CE99526C-1E0F-4D79-BC24-A602C5D47CF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419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直線コネクタ 156">
              <a:extLst>
                <a:ext uri="{FF2B5EF4-FFF2-40B4-BE49-F238E27FC236}">
                  <a16:creationId xmlns:a16="http://schemas.microsoft.com/office/drawing/2014/main" id="{11D20779-4525-444C-8ACA-0D7915A0CD0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6200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直線コネクタ 157">
              <a:extLst>
                <a:ext uri="{FF2B5EF4-FFF2-40B4-BE49-F238E27FC236}">
                  <a16:creationId xmlns:a16="http://schemas.microsoft.com/office/drawing/2014/main" id="{9644C25C-2B36-4962-8250-B8602101742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4820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直線コネクタ 158">
              <a:extLst>
                <a:ext uri="{FF2B5EF4-FFF2-40B4-BE49-F238E27FC236}">
                  <a16:creationId xmlns:a16="http://schemas.microsoft.com/office/drawing/2014/main" id="{F76F02D8-43C4-453E-B969-FFD7AE13E06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2021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線コネクタ 159">
              <a:extLst>
                <a:ext uri="{FF2B5EF4-FFF2-40B4-BE49-F238E27FC236}">
                  <a16:creationId xmlns:a16="http://schemas.microsoft.com/office/drawing/2014/main" id="{EC0FF6AF-B4A5-46E2-A5A8-0FBE2ABF29E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92223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直線コネクタ 160">
              <a:extLst>
                <a:ext uri="{FF2B5EF4-FFF2-40B4-BE49-F238E27FC236}">
                  <a16:creationId xmlns:a16="http://schemas.microsoft.com/office/drawing/2014/main" id="{614B3EF6-F62B-4ABE-9C6A-80686B85300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56423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直線コネクタ 161">
              <a:extLst>
                <a:ext uri="{FF2B5EF4-FFF2-40B4-BE49-F238E27FC236}">
                  <a16:creationId xmlns:a16="http://schemas.microsoft.com/office/drawing/2014/main" id="{B9AC0626-E45A-46BB-A91C-16A46D21D81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384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線コネクタ 162">
              <a:extLst>
                <a:ext uri="{FF2B5EF4-FFF2-40B4-BE49-F238E27FC236}">
                  <a16:creationId xmlns:a16="http://schemas.microsoft.com/office/drawing/2014/main" id="{F3278831-E91B-4529-8616-011C61F638D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3191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線コネクタ 163">
              <a:extLst>
                <a:ext uri="{FF2B5EF4-FFF2-40B4-BE49-F238E27FC236}">
                  <a16:creationId xmlns:a16="http://schemas.microsoft.com/office/drawing/2014/main" id="{454369EC-127C-4DB2-8811-FCBAADE8633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5990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直線コネクタ 164">
              <a:extLst>
                <a:ext uri="{FF2B5EF4-FFF2-40B4-BE49-F238E27FC236}">
                  <a16:creationId xmlns:a16="http://schemas.microsoft.com/office/drawing/2014/main" id="{11652395-9176-4539-9739-E0911E5B6DA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8789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直線コネクタ 165">
              <a:extLst>
                <a:ext uri="{FF2B5EF4-FFF2-40B4-BE49-F238E27FC236}">
                  <a16:creationId xmlns:a16="http://schemas.microsoft.com/office/drawing/2014/main" id="{6F3C7D68-8045-4460-85F4-B726186E1A4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588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直線コネクタ 166">
              <a:extLst>
                <a:ext uri="{FF2B5EF4-FFF2-40B4-BE49-F238E27FC236}">
                  <a16:creationId xmlns:a16="http://schemas.microsoft.com/office/drawing/2014/main" id="{81D4309D-AAE9-4A84-9E92-1C10ADCB687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3880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線コネクタ 167">
              <a:extLst>
                <a:ext uri="{FF2B5EF4-FFF2-40B4-BE49-F238E27FC236}">
                  <a16:creationId xmlns:a16="http://schemas.microsoft.com/office/drawing/2014/main" id="{001018C9-B1B4-4BEE-8269-BC337BA38CF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187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直線コネクタ 168">
              <a:extLst>
                <a:ext uri="{FF2B5EF4-FFF2-40B4-BE49-F238E27FC236}">
                  <a16:creationId xmlns:a16="http://schemas.microsoft.com/office/drawing/2014/main" id="{9FEA8A8B-408F-422E-BF73-9E6B979CE7E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9986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直線コネクタ 169">
              <a:extLst>
                <a:ext uri="{FF2B5EF4-FFF2-40B4-BE49-F238E27FC236}">
                  <a16:creationId xmlns:a16="http://schemas.microsoft.com/office/drawing/2014/main" id="{3B977A05-388D-4424-BD42-29FC348F83D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27857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直線コネクタ 170">
              <a:extLst>
                <a:ext uri="{FF2B5EF4-FFF2-40B4-BE49-F238E27FC236}">
                  <a16:creationId xmlns:a16="http://schemas.microsoft.com/office/drawing/2014/main" id="{D8064ACF-1954-4609-A6A2-37BAF5C3D8F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55849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直線コネクタ 171">
              <a:extLst>
                <a:ext uri="{FF2B5EF4-FFF2-40B4-BE49-F238E27FC236}">
                  <a16:creationId xmlns:a16="http://schemas.microsoft.com/office/drawing/2014/main" id="{FCA57CDC-2621-4DB9-A965-B658C4FD697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0392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直線コネクタ 172">
              <a:extLst>
                <a:ext uri="{FF2B5EF4-FFF2-40B4-BE49-F238E27FC236}">
                  <a16:creationId xmlns:a16="http://schemas.microsoft.com/office/drawing/2014/main" id="{85CC1FFE-6661-4F8F-A840-7F87E293E48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45199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線コネクタ 173">
              <a:extLst>
                <a:ext uri="{FF2B5EF4-FFF2-40B4-BE49-F238E27FC236}">
                  <a16:creationId xmlns:a16="http://schemas.microsoft.com/office/drawing/2014/main" id="{AEAEE976-EE82-4BB0-BADB-293B38CF613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37998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直線コネクタ 174">
              <a:extLst>
                <a:ext uri="{FF2B5EF4-FFF2-40B4-BE49-F238E27FC236}">
                  <a16:creationId xmlns:a16="http://schemas.microsoft.com/office/drawing/2014/main" id="{18291214-B87C-4666-BEBB-38910CB0738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30797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直線コネクタ 175">
              <a:extLst>
                <a:ext uri="{FF2B5EF4-FFF2-40B4-BE49-F238E27FC236}">
                  <a16:creationId xmlns:a16="http://schemas.microsoft.com/office/drawing/2014/main" id="{8B5A8985-91E6-44F2-A283-6F64F752EDC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23596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直線コネクタ 176">
              <a:extLst>
                <a:ext uri="{FF2B5EF4-FFF2-40B4-BE49-F238E27FC236}">
                  <a16:creationId xmlns:a16="http://schemas.microsoft.com/office/drawing/2014/main" id="{AB8A666F-1602-49BC-B50C-374A179726B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163960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直線コネクタ 177">
              <a:extLst>
                <a:ext uri="{FF2B5EF4-FFF2-40B4-BE49-F238E27FC236}">
                  <a16:creationId xmlns:a16="http://schemas.microsoft.com/office/drawing/2014/main" id="{4E20BF96-9E5B-4454-BB7F-6697039FBDD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9195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直線コネクタ 178">
              <a:extLst>
                <a:ext uri="{FF2B5EF4-FFF2-40B4-BE49-F238E27FC236}">
                  <a16:creationId xmlns:a16="http://schemas.microsoft.com/office/drawing/2014/main" id="{E0CF66EE-78F6-4DDA-91D0-D0EA936BDCD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994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直線コネクタ 179">
              <a:extLst>
                <a:ext uri="{FF2B5EF4-FFF2-40B4-BE49-F238E27FC236}">
                  <a16:creationId xmlns:a16="http://schemas.microsoft.com/office/drawing/2014/main" id="{E810F669-6BD4-494E-A028-56385AEC926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47937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直線コネクタ 180">
              <a:extLst>
                <a:ext uri="{FF2B5EF4-FFF2-40B4-BE49-F238E27FC236}">
                  <a16:creationId xmlns:a16="http://schemas.microsoft.com/office/drawing/2014/main" id="{2E3A43AE-46B5-4A2A-B117-7B814784D67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75929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直線コネクタ 181">
              <a:extLst>
                <a:ext uri="{FF2B5EF4-FFF2-40B4-BE49-F238E27FC236}">
                  <a16:creationId xmlns:a16="http://schemas.microsoft.com/office/drawing/2014/main" id="{071DC023-1961-453B-B99E-D35A9DF505C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52400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直線コネクタ 182">
              <a:extLst>
                <a:ext uri="{FF2B5EF4-FFF2-40B4-BE49-F238E27FC236}">
                  <a16:creationId xmlns:a16="http://schemas.microsoft.com/office/drawing/2014/main" id="{45195E56-BFBA-4271-80C1-9861475DE77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17207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直線コネクタ 183">
              <a:extLst>
                <a:ext uri="{FF2B5EF4-FFF2-40B4-BE49-F238E27FC236}">
                  <a16:creationId xmlns:a16="http://schemas.microsoft.com/office/drawing/2014/main" id="{F02B1DDB-8B18-424E-9BC3-12350EF025F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10006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直線コネクタ 184">
              <a:extLst>
                <a:ext uri="{FF2B5EF4-FFF2-40B4-BE49-F238E27FC236}">
                  <a16:creationId xmlns:a16="http://schemas.microsoft.com/office/drawing/2014/main" id="{F450B5A8-4652-4DF8-9858-DDD816096C2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02805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直線コネクタ 185">
              <a:extLst>
                <a:ext uri="{FF2B5EF4-FFF2-40B4-BE49-F238E27FC236}">
                  <a16:creationId xmlns:a16="http://schemas.microsoft.com/office/drawing/2014/main" id="{91B0A3B5-07A3-4E51-985F-295DB3887D3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95604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直線コネクタ 186">
              <a:extLst>
                <a:ext uri="{FF2B5EF4-FFF2-40B4-BE49-F238E27FC236}">
                  <a16:creationId xmlns:a16="http://schemas.microsoft.com/office/drawing/2014/main" id="{56285137-7AA1-4BFE-8BAB-25859C32248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84040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直線コネクタ 187">
              <a:extLst>
                <a:ext uri="{FF2B5EF4-FFF2-40B4-BE49-F238E27FC236}">
                  <a16:creationId xmlns:a16="http://schemas.microsoft.com/office/drawing/2014/main" id="{BE871A68-8CD7-4BF2-902D-3FC22C2A923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1203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直線コネクタ 188">
              <a:extLst>
                <a:ext uri="{FF2B5EF4-FFF2-40B4-BE49-F238E27FC236}">
                  <a16:creationId xmlns:a16="http://schemas.microsoft.com/office/drawing/2014/main" id="{ACE543DB-654E-45C5-A91C-98DFC08CE76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74002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直線コネクタ 189">
              <a:extLst>
                <a:ext uri="{FF2B5EF4-FFF2-40B4-BE49-F238E27FC236}">
                  <a16:creationId xmlns:a16="http://schemas.microsoft.com/office/drawing/2014/main" id="{FBA6C900-6D96-4423-BE62-BBCC4EE2FD2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68017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直線コネクタ 190">
              <a:extLst>
                <a:ext uri="{FF2B5EF4-FFF2-40B4-BE49-F238E27FC236}">
                  <a16:creationId xmlns:a16="http://schemas.microsoft.com/office/drawing/2014/main" id="{6CC65162-716E-43EE-946A-6022C59B235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596009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直線コネクタ 191">
              <a:extLst>
                <a:ext uri="{FF2B5EF4-FFF2-40B4-BE49-F238E27FC236}">
                  <a16:creationId xmlns:a16="http://schemas.microsoft.com/office/drawing/2014/main" id="{7B2C2B3B-929F-44AD-8E8B-6FE6DD912BD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24408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直線コネクタ 192">
              <a:extLst>
                <a:ext uri="{FF2B5EF4-FFF2-40B4-BE49-F238E27FC236}">
                  <a16:creationId xmlns:a16="http://schemas.microsoft.com/office/drawing/2014/main" id="{AEF60140-C3DD-4954-B93F-54F131EE161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89215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直線コネクタ 193">
              <a:extLst>
                <a:ext uri="{FF2B5EF4-FFF2-40B4-BE49-F238E27FC236}">
                  <a16:creationId xmlns:a16="http://schemas.microsoft.com/office/drawing/2014/main" id="{1E8BF3A2-EA04-45A7-B0D3-9F47187A75F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82014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直線コネクタ 194">
              <a:extLst>
                <a:ext uri="{FF2B5EF4-FFF2-40B4-BE49-F238E27FC236}">
                  <a16:creationId xmlns:a16="http://schemas.microsoft.com/office/drawing/2014/main" id="{6CDA0C78-9CF4-4F42-BCFD-0C8A62AF97C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74813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直線コネクタ 195">
              <a:extLst>
                <a:ext uri="{FF2B5EF4-FFF2-40B4-BE49-F238E27FC236}">
                  <a16:creationId xmlns:a16="http://schemas.microsoft.com/office/drawing/2014/main" id="{2E21B7F6-43E6-4D00-B522-0034D3C7AFB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67612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直線コネクタ 196">
              <a:extLst>
                <a:ext uri="{FF2B5EF4-FFF2-40B4-BE49-F238E27FC236}">
                  <a16:creationId xmlns:a16="http://schemas.microsoft.com/office/drawing/2014/main" id="{209EEE5D-320F-48DD-8646-D5E34F99C0E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604120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直線コネクタ 197">
              <a:extLst>
                <a:ext uri="{FF2B5EF4-FFF2-40B4-BE49-F238E27FC236}">
                  <a16:creationId xmlns:a16="http://schemas.microsoft.com/office/drawing/2014/main" id="{03162E4A-02DD-42AD-982F-A4F339DF110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53211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直線コネクタ 198">
              <a:extLst>
                <a:ext uri="{FF2B5EF4-FFF2-40B4-BE49-F238E27FC236}">
                  <a16:creationId xmlns:a16="http://schemas.microsoft.com/office/drawing/2014/main" id="{EE24C513-40C0-40D0-A561-C86C7B15A9D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46010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直線コネクタ 199">
              <a:extLst>
                <a:ext uri="{FF2B5EF4-FFF2-40B4-BE49-F238E27FC236}">
                  <a16:creationId xmlns:a16="http://schemas.microsoft.com/office/drawing/2014/main" id="{CD21FBD3-BC32-4FAA-B788-20C47065906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88097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直線コネクタ 200">
              <a:extLst>
                <a:ext uri="{FF2B5EF4-FFF2-40B4-BE49-F238E27FC236}">
                  <a16:creationId xmlns:a16="http://schemas.microsoft.com/office/drawing/2014/main" id="{1718FB16-FD0A-4A22-A821-5042363861E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16089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直線コネクタ 201">
              <a:extLst>
                <a:ext uri="{FF2B5EF4-FFF2-40B4-BE49-F238E27FC236}">
                  <a16:creationId xmlns:a16="http://schemas.microsoft.com/office/drawing/2014/main" id="{5A673F0A-A197-446C-B4F6-3D3F6223C26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96415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直線コネクタ 202">
              <a:extLst>
                <a:ext uri="{FF2B5EF4-FFF2-40B4-BE49-F238E27FC236}">
                  <a16:creationId xmlns:a16="http://schemas.microsoft.com/office/drawing/2014/main" id="{8128183B-4095-4551-B565-84AD67F7C51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61223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直線コネクタ 203">
              <a:extLst>
                <a:ext uri="{FF2B5EF4-FFF2-40B4-BE49-F238E27FC236}">
                  <a16:creationId xmlns:a16="http://schemas.microsoft.com/office/drawing/2014/main" id="{F2FBF769-CCF2-42EE-91A9-0DB248A1D16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540223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直線コネクタ 204">
              <a:extLst>
                <a:ext uri="{FF2B5EF4-FFF2-40B4-BE49-F238E27FC236}">
                  <a16:creationId xmlns:a16="http://schemas.microsoft.com/office/drawing/2014/main" id="{CE91B723-3601-4C47-AC5C-DC5360DF9F9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46821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直線コネクタ 205">
              <a:extLst>
                <a:ext uri="{FF2B5EF4-FFF2-40B4-BE49-F238E27FC236}">
                  <a16:creationId xmlns:a16="http://schemas.microsoft.com/office/drawing/2014/main" id="{2DC3A47C-9C0C-42B9-811C-B36EACB7311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96207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直線コネクタ 206">
              <a:extLst>
                <a:ext uri="{FF2B5EF4-FFF2-40B4-BE49-F238E27FC236}">
                  <a16:creationId xmlns:a16="http://schemas.microsoft.com/office/drawing/2014/main" id="{29B28BE6-CFC0-4C08-928C-A4AF0F4328A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24199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直線コネクタ 207">
              <a:extLst>
                <a:ext uri="{FF2B5EF4-FFF2-40B4-BE49-F238E27FC236}">
                  <a16:creationId xmlns:a16="http://schemas.microsoft.com/office/drawing/2014/main" id="{2D2DA137-4E98-4239-B89A-599ABBAF471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25219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直線コネクタ 208">
              <a:extLst>
                <a:ext uri="{FF2B5EF4-FFF2-40B4-BE49-F238E27FC236}">
                  <a16:creationId xmlns:a16="http://schemas.microsoft.com/office/drawing/2014/main" id="{0A9A734A-C1ED-4B4C-8A53-029521C60F8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18018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直線コネクタ 209">
              <a:extLst>
                <a:ext uri="{FF2B5EF4-FFF2-40B4-BE49-F238E27FC236}">
                  <a16:creationId xmlns:a16="http://schemas.microsoft.com/office/drawing/2014/main" id="{3F6ECF06-5894-4328-B50A-59A2330A3B1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10817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直線コネクタ 210">
              <a:extLst>
                <a:ext uri="{FF2B5EF4-FFF2-40B4-BE49-F238E27FC236}">
                  <a16:creationId xmlns:a16="http://schemas.microsoft.com/office/drawing/2014/main" id="{CC863416-8B70-4B23-A3B2-10B1890E2DD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03616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直線コネクタ 211">
              <a:extLst>
                <a:ext uri="{FF2B5EF4-FFF2-40B4-BE49-F238E27FC236}">
                  <a16:creationId xmlns:a16="http://schemas.microsoft.com/office/drawing/2014/main" id="{460C292B-D8F2-4631-986E-958BB6BD568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68423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直線コネクタ 212">
              <a:extLst>
                <a:ext uri="{FF2B5EF4-FFF2-40B4-BE49-F238E27FC236}">
                  <a16:creationId xmlns:a16="http://schemas.microsoft.com/office/drawing/2014/main" id="{30E1BBDE-7286-4166-A444-2BB585E1CF8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33231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直線コネクタ 213">
              <a:extLst>
                <a:ext uri="{FF2B5EF4-FFF2-40B4-BE49-F238E27FC236}">
                  <a16:creationId xmlns:a16="http://schemas.microsoft.com/office/drawing/2014/main" id="{8B18D066-9DAC-4981-9C98-D06484941CF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260303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直線コネクタ 214">
              <a:extLst>
                <a:ext uri="{FF2B5EF4-FFF2-40B4-BE49-F238E27FC236}">
                  <a16:creationId xmlns:a16="http://schemas.microsoft.com/office/drawing/2014/main" id="{0A0F28F4-8FC1-4AF6-AF6A-C77AA26B854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18829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直線コネクタ 215">
              <a:extLst>
                <a:ext uri="{FF2B5EF4-FFF2-40B4-BE49-F238E27FC236}">
                  <a16:creationId xmlns:a16="http://schemas.microsoft.com/office/drawing/2014/main" id="{7219E713-ACA7-4E10-BE15-FE4BBCD43F6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116287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直線コネクタ 216">
              <a:extLst>
                <a:ext uri="{FF2B5EF4-FFF2-40B4-BE49-F238E27FC236}">
                  <a16:creationId xmlns:a16="http://schemas.microsoft.com/office/drawing/2014/main" id="{AB78B23A-6030-4701-9ACE-7CB1B46B593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44279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直線コネクタ 217">
              <a:extLst>
                <a:ext uri="{FF2B5EF4-FFF2-40B4-BE49-F238E27FC236}">
                  <a16:creationId xmlns:a16="http://schemas.microsoft.com/office/drawing/2014/main" id="{6BC3077C-10C6-4DBA-BFC2-E298768A645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97227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直線コネクタ 218">
              <a:extLst>
                <a:ext uri="{FF2B5EF4-FFF2-40B4-BE49-F238E27FC236}">
                  <a16:creationId xmlns:a16="http://schemas.microsoft.com/office/drawing/2014/main" id="{305FC0E5-4D84-4CA1-9E88-4818169276D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90026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直線コネクタ 219">
              <a:extLst>
                <a:ext uri="{FF2B5EF4-FFF2-40B4-BE49-F238E27FC236}">
                  <a16:creationId xmlns:a16="http://schemas.microsoft.com/office/drawing/2014/main" id="{57C0F637-8793-4B3A-90E8-EAF4CD8B386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82825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直線コネクタ 220">
              <a:extLst>
                <a:ext uri="{FF2B5EF4-FFF2-40B4-BE49-F238E27FC236}">
                  <a16:creationId xmlns:a16="http://schemas.microsoft.com/office/drawing/2014/main" id="{D9357355-EB61-4ABE-A391-F960A2DD7E1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5624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直線コネクタ 221">
              <a:extLst>
                <a:ext uri="{FF2B5EF4-FFF2-40B4-BE49-F238E27FC236}">
                  <a16:creationId xmlns:a16="http://schemas.microsoft.com/office/drawing/2014/main" id="{42D4F308-3D35-4532-9245-10211C608E1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0431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直線コネクタ 222">
              <a:extLst>
                <a:ext uri="{FF2B5EF4-FFF2-40B4-BE49-F238E27FC236}">
                  <a16:creationId xmlns:a16="http://schemas.microsoft.com/office/drawing/2014/main" id="{17DDC7F4-37CC-41D2-99C6-9797577E853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05239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直線コネクタ 223">
              <a:extLst>
                <a:ext uri="{FF2B5EF4-FFF2-40B4-BE49-F238E27FC236}">
                  <a16:creationId xmlns:a16="http://schemas.microsoft.com/office/drawing/2014/main" id="{AB33201F-3660-47EB-8716-BEFF8DA4487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980383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直線コネクタ 224">
              <a:extLst>
                <a:ext uri="{FF2B5EF4-FFF2-40B4-BE49-F238E27FC236}">
                  <a16:creationId xmlns:a16="http://schemas.microsoft.com/office/drawing/2014/main" id="{DCCB319D-D05A-40B1-82F8-3EE4274E7A2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90837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直線コネクタ 225">
              <a:extLst>
                <a:ext uri="{FF2B5EF4-FFF2-40B4-BE49-F238E27FC236}">
                  <a16:creationId xmlns:a16="http://schemas.microsoft.com/office/drawing/2014/main" id="{94BCBBB9-A4DF-47AA-AACF-31412BAD260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836367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直線コネクタ 226">
              <a:extLst>
                <a:ext uri="{FF2B5EF4-FFF2-40B4-BE49-F238E27FC236}">
                  <a16:creationId xmlns:a16="http://schemas.microsoft.com/office/drawing/2014/main" id="{E5EEC678-55F5-43B2-8AF5-FD547FFCCEB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764359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直線コネクタ 227">
              <a:extLst>
                <a:ext uri="{FF2B5EF4-FFF2-40B4-BE49-F238E27FC236}">
                  <a16:creationId xmlns:a16="http://schemas.microsoft.com/office/drawing/2014/main" id="{0FD422A6-A924-400F-9B92-B5BB343768A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69235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直線コネクタ 228">
              <a:extLst>
                <a:ext uri="{FF2B5EF4-FFF2-40B4-BE49-F238E27FC236}">
                  <a16:creationId xmlns:a16="http://schemas.microsoft.com/office/drawing/2014/main" id="{4E230CC9-9F30-4AB6-865D-D8AF8029ED6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62034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直線コネクタ 229">
              <a:extLst>
                <a:ext uri="{FF2B5EF4-FFF2-40B4-BE49-F238E27FC236}">
                  <a16:creationId xmlns:a16="http://schemas.microsoft.com/office/drawing/2014/main" id="{4FA8366B-0A11-412D-A6FE-7F1EF2BA098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54833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直線コネクタ 230">
              <a:extLst>
                <a:ext uri="{FF2B5EF4-FFF2-40B4-BE49-F238E27FC236}">
                  <a16:creationId xmlns:a16="http://schemas.microsoft.com/office/drawing/2014/main" id="{8A914DBE-2D3B-441E-9CAB-BD5EB916CDA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7632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直線コネクタ 231">
              <a:extLst>
                <a:ext uri="{FF2B5EF4-FFF2-40B4-BE49-F238E27FC236}">
                  <a16:creationId xmlns:a16="http://schemas.microsoft.com/office/drawing/2014/main" id="{56C5C879-11CB-45E4-9529-35C21F149D2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2439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直線コネクタ 232">
              <a:extLst>
                <a:ext uri="{FF2B5EF4-FFF2-40B4-BE49-F238E27FC236}">
                  <a16:creationId xmlns:a16="http://schemas.microsoft.com/office/drawing/2014/main" id="{613DE0B8-FD94-4BA2-81D1-0A0AC1DD49F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7247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直線コネクタ 233">
              <a:extLst>
                <a:ext uri="{FF2B5EF4-FFF2-40B4-BE49-F238E27FC236}">
                  <a16:creationId xmlns:a16="http://schemas.microsoft.com/office/drawing/2014/main" id="{3AD1AB7B-298B-4AAF-87D0-891338943A4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00463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直線コネクタ 234">
              <a:extLst>
                <a:ext uri="{FF2B5EF4-FFF2-40B4-BE49-F238E27FC236}">
                  <a16:creationId xmlns:a16="http://schemas.microsoft.com/office/drawing/2014/main" id="{1790F6B3-ABA8-41DB-8124-D8D72DA0DF6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62845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直線コネクタ 235">
              <a:extLst>
                <a:ext uri="{FF2B5EF4-FFF2-40B4-BE49-F238E27FC236}">
                  <a16:creationId xmlns:a16="http://schemas.microsoft.com/office/drawing/2014/main" id="{D2B1FCE3-3CB4-4E08-B0DD-92D475068EA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556447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直線コネクタ 236">
              <a:extLst>
                <a:ext uri="{FF2B5EF4-FFF2-40B4-BE49-F238E27FC236}">
                  <a16:creationId xmlns:a16="http://schemas.microsoft.com/office/drawing/2014/main" id="{13FDEDDC-FDA7-4371-9B65-9C9C1D3F0D4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484439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直線コネクタ 237">
              <a:extLst>
                <a:ext uri="{FF2B5EF4-FFF2-40B4-BE49-F238E27FC236}">
                  <a16:creationId xmlns:a16="http://schemas.microsoft.com/office/drawing/2014/main" id="{127AF913-CD46-494A-8A1A-0E94A1CC5B7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41243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直線コネクタ 238">
              <a:extLst>
                <a:ext uri="{FF2B5EF4-FFF2-40B4-BE49-F238E27FC236}">
                  <a16:creationId xmlns:a16="http://schemas.microsoft.com/office/drawing/2014/main" id="{D189B98E-1EAB-4AB3-8A47-31277794B33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34042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直線コネクタ 239">
              <a:extLst>
                <a:ext uri="{FF2B5EF4-FFF2-40B4-BE49-F238E27FC236}">
                  <a16:creationId xmlns:a16="http://schemas.microsoft.com/office/drawing/2014/main" id="{84ED19A8-93B7-407E-91CD-3A881B28A85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26841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直線コネクタ 240">
              <a:extLst>
                <a:ext uri="{FF2B5EF4-FFF2-40B4-BE49-F238E27FC236}">
                  <a16:creationId xmlns:a16="http://schemas.microsoft.com/office/drawing/2014/main" id="{FB597D18-14B2-42DB-BE2E-A5689CC59BB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9640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直線コネクタ 241">
              <a:extLst>
                <a:ext uri="{FF2B5EF4-FFF2-40B4-BE49-F238E27FC236}">
                  <a16:creationId xmlns:a16="http://schemas.microsoft.com/office/drawing/2014/main" id="{1D3AEE23-0DF2-4AE2-9E3E-5BEE8030983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84448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直線コネクタ 242">
              <a:extLst>
                <a:ext uri="{FF2B5EF4-FFF2-40B4-BE49-F238E27FC236}">
                  <a16:creationId xmlns:a16="http://schemas.microsoft.com/office/drawing/2014/main" id="{30182C6F-F5A6-4CF8-91C7-9FE7956E9E4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42054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直線コネクタ 243">
              <a:extLst>
                <a:ext uri="{FF2B5EF4-FFF2-40B4-BE49-F238E27FC236}">
                  <a16:creationId xmlns:a16="http://schemas.microsoft.com/office/drawing/2014/main" id="{B54F43A3-AECA-4F33-BEFE-7C85D36E74D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34853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直線コネクタ 244">
              <a:extLst>
                <a:ext uri="{FF2B5EF4-FFF2-40B4-BE49-F238E27FC236}">
                  <a16:creationId xmlns:a16="http://schemas.microsoft.com/office/drawing/2014/main" id="{B301A1A7-2EFD-4440-B6A2-B35917B84F8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27652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直線コネクタ 245">
              <a:extLst>
                <a:ext uri="{FF2B5EF4-FFF2-40B4-BE49-F238E27FC236}">
                  <a16:creationId xmlns:a16="http://schemas.microsoft.com/office/drawing/2014/main" id="{56136BDE-DEA7-4515-9612-0FEBF85AD0B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204520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直線コネクタ 246">
              <a:extLst>
                <a:ext uri="{FF2B5EF4-FFF2-40B4-BE49-F238E27FC236}">
                  <a16:creationId xmlns:a16="http://schemas.microsoft.com/office/drawing/2014/main" id="{BC469BE3-A668-4E31-9397-A33F66E6C79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13251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直線コネクタ 247">
              <a:extLst>
                <a:ext uri="{FF2B5EF4-FFF2-40B4-BE49-F238E27FC236}">
                  <a16:creationId xmlns:a16="http://schemas.microsoft.com/office/drawing/2014/main" id="{AC6C5F18-2D8F-44EB-B57B-6A8D49AC2B2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06050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直線コネクタ 248">
              <a:extLst>
                <a:ext uri="{FF2B5EF4-FFF2-40B4-BE49-F238E27FC236}">
                  <a16:creationId xmlns:a16="http://schemas.microsoft.com/office/drawing/2014/main" id="{CBCF15F0-BD75-4870-B1BD-BC86E913D8C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988497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直線コネクタ 249">
              <a:extLst>
                <a:ext uri="{FF2B5EF4-FFF2-40B4-BE49-F238E27FC236}">
                  <a16:creationId xmlns:a16="http://schemas.microsoft.com/office/drawing/2014/main" id="{323C31C3-8AA5-422F-81C1-50B7D1730B1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916489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直線コネクタ 250">
              <a:extLst>
                <a:ext uri="{FF2B5EF4-FFF2-40B4-BE49-F238E27FC236}">
                  <a16:creationId xmlns:a16="http://schemas.microsoft.com/office/drawing/2014/main" id="{2F0B4575-0143-490C-A18F-CFC27D48961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868490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直線コネクタ 251">
              <a:extLst>
                <a:ext uri="{FF2B5EF4-FFF2-40B4-BE49-F238E27FC236}">
                  <a16:creationId xmlns:a16="http://schemas.microsoft.com/office/drawing/2014/main" id="{945CBB23-1A32-48AF-BD3A-F686C090963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94049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直線コネクタ 252">
              <a:extLst>
                <a:ext uri="{FF2B5EF4-FFF2-40B4-BE49-F238E27FC236}">
                  <a16:creationId xmlns:a16="http://schemas.microsoft.com/office/drawing/2014/main" id="{A93558B1-FE39-408C-A510-0BA5FA44C8B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01250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直線コネクタ 253">
              <a:extLst>
                <a:ext uri="{FF2B5EF4-FFF2-40B4-BE49-F238E27FC236}">
                  <a16:creationId xmlns:a16="http://schemas.microsoft.com/office/drawing/2014/main" id="{E64F5745-62C7-4D6C-BD46-AA9EE704496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08451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直線コネクタ 254">
              <a:extLst>
                <a:ext uri="{FF2B5EF4-FFF2-40B4-BE49-F238E27FC236}">
                  <a16:creationId xmlns:a16="http://schemas.microsoft.com/office/drawing/2014/main" id="{07164154-8B8A-4C5A-BF96-5A3BF3DC6A7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15652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直線コネクタ 255">
              <a:extLst>
                <a:ext uri="{FF2B5EF4-FFF2-40B4-BE49-F238E27FC236}">
                  <a16:creationId xmlns:a16="http://schemas.microsoft.com/office/drawing/2014/main" id="{0A894DD3-3F30-4FC4-B30C-A89B05BF427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228530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直線コネクタ 256">
              <a:extLst>
                <a:ext uri="{FF2B5EF4-FFF2-40B4-BE49-F238E27FC236}">
                  <a16:creationId xmlns:a16="http://schemas.microsoft.com/office/drawing/2014/main" id="{0A2DA15E-88FA-4213-B75C-49CC0613D78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300537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直線コネクタ 257">
              <a:extLst>
                <a:ext uri="{FF2B5EF4-FFF2-40B4-BE49-F238E27FC236}">
                  <a16:creationId xmlns:a16="http://schemas.microsoft.com/office/drawing/2014/main" id="{B588B227-A711-4CD8-B43B-896F5BE239F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37254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E5F8E8E-21B1-4391-ACFD-8E8D01A6834C}"/>
              </a:ext>
            </a:extLst>
          </p:cNvPr>
          <p:cNvGrpSpPr/>
          <p:nvPr/>
        </p:nvGrpSpPr>
        <p:grpSpPr>
          <a:xfrm>
            <a:off x="0" y="0"/>
            <a:ext cx="9906000" cy="6858000"/>
            <a:chOff x="0" y="0"/>
            <a:chExt cx="9906000" cy="6858000"/>
          </a:xfrm>
        </p:grpSpPr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076D5F7B-9F46-4426-ABEF-40210702F03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6876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5C759C81-0200-41D3-BB5E-EE3A30BDD68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4868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D017370C-378F-49DB-99C3-6BEEC4D716E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70892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C96BDEB6-9F8A-47EB-834D-B79130B0015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8884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843A83EE-42D5-4989-BCD4-F0E3C6A8AFA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14908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96C428DE-5BE9-435B-96E4-7B7D88BE6D5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42900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9092B086-1569-486E-9B4D-E449B91185D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8924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62173169-FF5E-434F-9F48-A9EF838F4FC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86916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BF16762B-DBB5-4C5F-8AD6-1B4753098E9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30932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F2B368BD-D8A2-4E69-9826-3661E0B047B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62880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7E73A21E-7D8A-452C-A94A-3116C2D4EAC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0872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B68714E0-43B8-4E75-91AD-AFAAA19DC4C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06896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線コネクタ 60">
              <a:extLst>
                <a:ext uri="{FF2B5EF4-FFF2-40B4-BE49-F238E27FC236}">
                  <a16:creationId xmlns:a16="http://schemas.microsoft.com/office/drawing/2014/main" id="{A304E150-5BAD-40A5-B149-0BEBD76805B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34888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コネクタ 61">
              <a:extLst>
                <a:ext uri="{FF2B5EF4-FFF2-40B4-BE49-F238E27FC236}">
                  <a16:creationId xmlns:a16="http://schemas.microsoft.com/office/drawing/2014/main" id="{E5CA8065-2A68-4CF6-B183-801AF1F84FC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0912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コネクタ 62">
              <a:extLst>
                <a:ext uri="{FF2B5EF4-FFF2-40B4-BE49-F238E27FC236}">
                  <a16:creationId xmlns:a16="http://schemas.microsoft.com/office/drawing/2014/main" id="{9660034E-1ED4-46C7-BCA1-F7A274A5C7C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78904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コネクタ 63">
              <a:extLst>
                <a:ext uri="{FF2B5EF4-FFF2-40B4-BE49-F238E27FC236}">
                  <a16:creationId xmlns:a16="http://schemas.microsoft.com/office/drawing/2014/main" id="{A0DFF461-7FC5-4C21-AB76-0EED0F8FA5E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94928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>
              <a:extLst>
                <a:ext uri="{FF2B5EF4-FFF2-40B4-BE49-F238E27FC236}">
                  <a16:creationId xmlns:a16="http://schemas.microsoft.com/office/drawing/2014/main" id="{B1E41314-6061-4B59-87E6-CC30F02263F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22920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線コネクタ 65">
              <a:extLst>
                <a:ext uri="{FF2B5EF4-FFF2-40B4-BE49-F238E27FC236}">
                  <a16:creationId xmlns:a16="http://schemas.microsoft.com/office/drawing/2014/main" id="{45EF29FF-5460-4959-AFBD-DCF41A3769D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66936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線コネクタ 103">
              <a:extLst>
                <a:ext uri="{FF2B5EF4-FFF2-40B4-BE49-F238E27FC236}">
                  <a16:creationId xmlns:a16="http://schemas.microsoft.com/office/drawing/2014/main" id="{C5386F15-5606-4BC8-87C7-D3DF533C7FE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8639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直線コネクタ 258">
              <a:extLst>
                <a:ext uri="{FF2B5EF4-FFF2-40B4-BE49-F238E27FC236}">
                  <a16:creationId xmlns:a16="http://schemas.microsoft.com/office/drawing/2014/main" id="{8CEC12D9-3CAF-4C14-A0C5-66C6A749D82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9648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直線コネクタ 263">
              <a:extLst>
                <a:ext uri="{FF2B5EF4-FFF2-40B4-BE49-F238E27FC236}">
                  <a16:creationId xmlns:a16="http://schemas.microsoft.com/office/drawing/2014/main" id="{E87E2C10-DF6B-4B01-BBA2-FFFEEC46190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43644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直線コネクタ 268">
              <a:extLst>
                <a:ext uri="{FF2B5EF4-FFF2-40B4-BE49-F238E27FC236}">
                  <a16:creationId xmlns:a16="http://schemas.microsoft.com/office/drawing/2014/main" id="{05EBEF58-39BF-4589-816F-796D23B21C2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7640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直線コネクタ 273">
              <a:extLst>
                <a:ext uri="{FF2B5EF4-FFF2-40B4-BE49-F238E27FC236}">
                  <a16:creationId xmlns:a16="http://schemas.microsoft.com/office/drawing/2014/main" id="{82EAB7E0-1A5E-46EC-B7E7-0CAEE1F26B4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71636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直線コネクタ 278">
              <a:extLst>
                <a:ext uri="{FF2B5EF4-FFF2-40B4-BE49-F238E27FC236}">
                  <a16:creationId xmlns:a16="http://schemas.microsoft.com/office/drawing/2014/main" id="{01397CFE-660F-4450-B4B6-FA54B8188B2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35632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直線コネクタ 283">
              <a:extLst>
                <a:ext uri="{FF2B5EF4-FFF2-40B4-BE49-F238E27FC236}">
                  <a16:creationId xmlns:a16="http://schemas.microsoft.com/office/drawing/2014/main" id="{F610B831-C49F-4732-8C44-C143279BDC3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99628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直線コネクタ 288">
              <a:extLst>
                <a:ext uri="{FF2B5EF4-FFF2-40B4-BE49-F238E27FC236}">
                  <a16:creationId xmlns:a16="http://schemas.microsoft.com/office/drawing/2014/main" id="{6285B196-B3F5-4985-A89A-63F6E86B7E7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63624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直線コネクタ 293">
              <a:extLst>
                <a:ext uri="{FF2B5EF4-FFF2-40B4-BE49-F238E27FC236}">
                  <a16:creationId xmlns:a16="http://schemas.microsoft.com/office/drawing/2014/main" id="{F85E5404-F0F6-4E0F-BE54-6DDF1FF74EF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620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直線コネクタ 298">
              <a:extLst>
                <a:ext uri="{FF2B5EF4-FFF2-40B4-BE49-F238E27FC236}">
                  <a16:creationId xmlns:a16="http://schemas.microsoft.com/office/drawing/2014/main" id="{D28E6F2E-2621-4D59-8CEA-87556BA3E1E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384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直線コネクタ 303">
              <a:extLst>
                <a:ext uri="{FF2B5EF4-FFF2-40B4-BE49-F238E27FC236}">
                  <a16:creationId xmlns:a16="http://schemas.microsoft.com/office/drawing/2014/main" id="{056097BB-EA9B-4E6A-A036-8E148FAE177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388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直線コネクタ 308">
              <a:extLst>
                <a:ext uri="{FF2B5EF4-FFF2-40B4-BE49-F238E27FC236}">
                  <a16:creationId xmlns:a16="http://schemas.microsoft.com/office/drawing/2014/main" id="{DDA60E95-C6F1-43DA-9223-6F77AA74EF2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0392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直線コネクタ 313">
              <a:extLst>
                <a:ext uri="{FF2B5EF4-FFF2-40B4-BE49-F238E27FC236}">
                  <a16:creationId xmlns:a16="http://schemas.microsoft.com/office/drawing/2014/main" id="{549E015C-C545-403E-BF05-834013197AA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16396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直線コネクタ 318">
              <a:extLst>
                <a:ext uri="{FF2B5EF4-FFF2-40B4-BE49-F238E27FC236}">
                  <a16:creationId xmlns:a16="http://schemas.microsoft.com/office/drawing/2014/main" id="{26D79B7F-EC71-4086-AED2-F2A935A6C41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52400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直線コネクタ 323">
              <a:extLst>
                <a:ext uri="{FF2B5EF4-FFF2-40B4-BE49-F238E27FC236}">
                  <a16:creationId xmlns:a16="http://schemas.microsoft.com/office/drawing/2014/main" id="{3E6DC17E-9F7D-4673-A6DD-8898BBE6F2D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8404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直線コネクタ 328">
              <a:extLst>
                <a:ext uri="{FF2B5EF4-FFF2-40B4-BE49-F238E27FC236}">
                  <a16:creationId xmlns:a16="http://schemas.microsoft.com/office/drawing/2014/main" id="{F58C9514-C0DC-4DEA-BD69-B30674D8FBC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24408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直線コネクタ 333">
              <a:extLst>
                <a:ext uri="{FF2B5EF4-FFF2-40B4-BE49-F238E27FC236}">
                  <a16:creationId xmlns:a16="http://schemas.microsoft.com/office/drawing/2014/main" id="{7377DF3D-4DF0-4BBF-BB72-77DD793F121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60412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直線コネクタ 338">
              <a:extLst>
                <a:ext uri="{FF2B5EF4-FFF2-40B4-BE49-F238E27FC236}">
                  <a16:creationId xmlns:a16="http://schemas.microsoft.com/office/drawing/2014/main" id="{BC50D963-E203-41F9-9181-2194B44DF80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96415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直線コネクタ 343">
              <a:extLst>
                <a:ext uri="{FF2B5EF4-FFF2-40B4-BE49-F238E27FC236}">
                  <a16:creationId xmlns:a16="http://schemas.microsoft.com/office/drawing/2014/main" id="{D2BA05A5-7EA8-4ECF-ADDC-810CAB5AF56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2419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直線コネクタ 348">
              <a:extLst>
                <a:ext uri="{FF2B5EF4-FFF2-40B4-BE49-F238E27FC236}">
                  <a16:creationId xmlns:a16="http://schemas.microsoft.com/office/drawing/2014/main" id="{E291A998-C234-43BF-B2F8-C478DAC8396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68423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直線コネクタ 353">
              <a:extLst>
                <a:ext uri="{FF2B5EF4-FFF2-40B4-BE49-F238E27FC236}">
                  <a16:creationId xmlns:a16="http://schemas.microsoft.com/office/drawing/2014/main" id="{56252574-14F7-4572-8F4F-26CD0AB9166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4427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9" name="直線コネクタ 358">
              <a:extLst>
                <a:ext uri="{FF2B5EF4-FFF2-40B4-BE49-F238E27FC236}">
                  <a16:creationId xmlns:a16="http://schemas.microsoft.com/office/drawing/2014/main" id="{B6FC0A41-2FE9-4A15-A4BD-2F1BAB91557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0431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直線コネクタ 363">
              <a:extLst>
                <a:ext uri="{FF2B5EF4-FFF2-40B4-BE49-F238E27FC236}">
                  <a16:creationId xmlns:a16="http://schemas.microsoft.com/office/drawing/2014/main" id="{A1AEC4D4-1536-48B8-BD7A-BED28D1D73D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76435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直線コネクタ 368">
              <a:extLst>
                <a:ext uri="{FF2B5EF4-FFF2-40B4-BE49-F238E27FC236}">
                  <a16:creationId xmlns:a16="http://schemas.microsoft.com/office/drawing/2014/main" id="{8C00B8C4-10A9-440D-8B30-CD8896810CD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2439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直線コネクタ 373">
              <a:extLst>
                <a:ext uri="{FF2B5EF4-FFF2-40B4-BE49-F238E27FC236}">
                  <a16:creationId xmlns:a16="http://schemas.microsoft.com/office/drawing/2014/main" id="{E4786595-8E87-4453-8A33-FC8C418FD6A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48443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直線コネクタ 378">
              <a:extLst>
                <a:ext uri="{FF2B5EF4-FFF2-40B4-BE49-F238E27FC236}">
                  <a16:creationId xmlns:a16="http://schemas.microsoft.com/office/drawing/2014/main" id="{FFC62C32-E676-4551-B98F-A098B3CFF9E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84448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直線コネクタ 384">
              <a:extLst>
                <a:ext uri="{FF2B5EF4-FFF2-40B4-BE49-F238E27FC236}">
                  <a16:creationId xmlns:a16="http://schemas.microsoft.com/office/drawing/2014/main" id="{27747CF0-FEB0-42C9-83E2-27926D6EF05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156522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2" name="直線コネクタ 391">
              <a:extLst>
                <a:ext uri="{FF2B5EF4-FFF2-40B4-BE49-F238E27FC236}">
                  <a16:creationId xmlns:a16="http://schemas.microsoft.com/office/drawing/2014/main" id="{66EF2273-F1F7-49C0-B3C1-2ED24893F4A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20452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34484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119D7CB-82B7-4798-810A-BED3C6F6FA1D}"/>
              </a:ext>
            </a:extLst>
          </p:cNvPr>
          <p:cNvGrpSpPr/>
          <p:nvPr/>
        </p:nvGrpSpPr>
        <p:grpSpPr>
          <a:xfrm>
            <a:off x="0" y="0"/>
            <a:ext cx="9906000" cy="6858000"/>
            <a:chOff x="0" y="0"/>
            <a:chExt cx="9906000" cy="6858000"/>
          </a:xfrm>
        </p:grpSpPr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076D5F7B-9F46-4426-ABEF-40210702F03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6876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5C759C81-0200-41D3-BB5E-EE3A30BDD68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4868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D017370C-378F-49DB-99C3-6BEEC4D716E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70892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C96BDEB6-9F8A-47EB-834D-B79130B0015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8884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843A83EE-42D5-4989-BCD4-F0E3C6A8AFA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14908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96C428DE-5BE9-435B-96E4-7B7D88BE6D5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42900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9092B086-1569-486E-9B4D-E449B91185D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8924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62173169-FF5E-434F-9F48-A9EF838F4FC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86916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BF16762B-DBB5-4C5F-8AD6-1B4753098E9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30932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C99E7473-A94A-4165-B542-B3475CB4073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34076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95CDA813-686E-4F8C-A8D1-5F773629BD4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068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A4988071-2003-4509-8185-5E6F408C5C0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78092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7342DFDB-7F46-4466-AE13-19F8F07ADC8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06084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5DE04BD7-459B-4CA1-928A-82C3621AA6F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22108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AB9985E6-5620-4DB5-8519-201076AB0F2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50100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C51039B0-E8EC-4E0E-94DA-7C79FA288DD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66124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050A373A-11C6-49E5-B2DE-0A88B8A456B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94116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475B2BE4-6572-4065-833C-9DF88ED4226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38132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6A26D7BB-6B9E-49D9-9060-7F7EB2C6BD6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412776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0DA6A059-E683-402E-86E3-096AF84224A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92696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68111879-B6D1-484D-B5E1-14E069EC1B6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852936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6E6BDA3E-1FBF-4D0D-BF32-A73FD2AB43C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132856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28763C62-E772-4ED9-B912-747DEA5D3D0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293096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38D843C2-66D3-46B3-A32D-1B33E1DEA09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573016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CDFD2B75-1D59-490E-A966-2B9860A4F5B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733256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7DFA5CCB-8B9A-47E9-BA24-2B67620D620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13176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DA4A5616-13A5-4F18-80D5-14B3F5D19E5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453336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コネクタ 39">
              <a:extLst>
                <a:ext uri="{FF2B5EF4-FFF2-40B4-BE49-F238E27FC236}">
                  <a16:creationId xmlns:a16="http://schemas.microsoft.com/office/drawing/2014/main" id="{1F5E4C0C-4F03-41D0-BA59-6375EF6F299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484784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コネクタ 40">
              <a:extLst>
                <a:ext uri="{FF2B5EF4-FFF2-40B4-BE49-F238E27FC236}">
                  <a16:creationId xmlns:a16="http://schemas.microsoft.com/office/drawing/2014/main" id="{7C968D1A-B9AD-4D30-A1C0-1E050872575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64704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id="{4C66C41F-A7F4-47E5-9403-6365ECE2CBE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924944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>
              <a:extLst>
                <a:ext uri="{FF2B5EF4-FFF2-40B4-BE49-F238E27FC236}">
                  <a16:creationId xmlns:a16="http://schemas.microsoft.com/office/drawing/2014/main" id="{B5CD520A-AFD2-4CFA-B72C-C3F4360C698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204864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9C98FCD8-01E3-4617-8DBF-8412AD6F5E0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365104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66BA4776-4B12-4717-BA92-5D65D90C646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645024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>
              <a:extLst>
                <a:ext uri="{FF2B5EF4-FFF2-40B4-BE49-F238E27FC236}">
                  <a16:creationId xmlns:a16="http://schemas.microsoft.com/office/drawing/2014/main" id="{B1A1BAB3-7FDB-4A0C-A97A-80CFAAE908A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805264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コネクタ 46">
              <a:extLst>
                <a:ext uri="{FF2B5EF4-FFF2-40B4-BE49-F238E27FC236}">
                  <a16:creationId xmlns:a16="http://schemas.microsoft.com/office/drawing/2014/main" id="{20137116-35A4-4196-91BD-8F3974AA158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85184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コネクタ 47">
              <a:extLst>
                <a:ext uri="{FF2B5EF4-FFF2-40B4-BE49-F238E27FC236}">
                  <a16:creationId xmlns:a16="http://schemas.microsoft.com/office/drawing/2014/main" id="{304A262D-71E3-48C1-B22A-721F50D7AC4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525344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コネクタ 48">
              <a:extLst>
                <a:ext uri="{FF2B5EF4-FFF2-40B4-BE49-F238E27FC236}">
                  <a16:creationId xmlns:a16="http://schemas.microsoft.com/office/drawing/2014/main" id="{D937F7FF-22C1-4013-AA1E-F2378831966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556792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コネクタ 49">
              <a:extLst>
                <a:ext uri="{FF2B5EF4-FFF2-40B4-BE49-F238E27FC236}">
                  <a16:creationId xmlns:a16="http://schemas.microsoft.com/office/drawing/2014/main" id="{93DFC46A-ACBB-46B1-9EB6-20285179B32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36712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>
              <a:extLst>
                <a:ext uri="{FF2B5EF4-FFF2-40B4-BE49-F238E27FC236}">
                  <a16:creationId xmlns:a16="http://schemas.microsoft.com/office/drawing/2014/main" id="{3A5297C1-44AC-46C0-8720-F655B11FC00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996952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コネクタ 51">
              <a:extLst>
                <a:ext uri="{FF2B5EF4-FFF2-40B4-BE49-F238E27FC236}">
                  <a16:creationId xmlns:a16="http://schemas.microsoft.com/office/drawing/2014/main" id="{74386427-0670-49E2-A5B9-99A223E78D3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276872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コネクタ 52">
              <a:extLst>
                <a:ext uri="{FF2B5EF4-FFF2-40B4-BE49-F238E27FC236}">
                  <a16:creationId xmlns:a16="http://schemas.microsoft.com/office/drawing/2014/main" id="{355CF581-4BB0-406F-A91D-BF4E8511000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437112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コネクタ 53">
              <a:extLst>
                <a:ext uri="{FF2B5EF4-FFF2-40B4-BE49-F238E27FC236}">
                  <a16:creationId xmlns:a16="http://schemas.microsoft.com/office/drawing/2014/main" id="{211E3ED8-B99A-4436-BF5B-505D7DB94F5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717032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id="{D12D1BA6-0E05-497D-B5E5-501EE88D5A7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877272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コネクタ 55">
              <a:extLst>
                <a:ext uri="{FF2B5EF4-FFF2-40B4-BE49-F238E27FC236}">
                  <a16:creationId xmlns:a16="http://schemas.microsoft.com/office/drawing/2014/main" id="{56577591-4E48-4008-8018-726660B71D6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157192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9702B0A2-3C22-4861-840E-10226D2493B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597352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F2B368BD-D8A2-4E69-9826-3661E0B047B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62880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7E73A21E-7D8A-452C-A94A-3116C2D4EAC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0872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B68714E0-43B8-4E75-91AD-AFAAA19DC4C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06896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線コネクタ 60">
              <a:extLst>
                <a:ext uri="{FF2B5EF4-FFF2-40B4-BE49-F238E27FC236}">
                  <a16:creationId xmlns:a16="http://schemas.microsoft.com/office/drawing/2014/main" id="{A304E150-5BAD-40A5-B149-0BEBD76805B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34888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コネクタ 61">
              <a:extLst>
                <a:ext uri="{FF2B5EF4-FFF2-40B4-BE49-F238E27FC236}">
                  <a16:creationId xmlns:a16="http://schemas.microsoft.com/office/drawing/2014/main" id="{E5CA8065-2A68-4CF6-B183-801AF1F84FC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0912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コネクタ 62">
              <a:extLst>
                <a:ext uri="{FF2B5EF4-FFF2-40B4-BE49-F238E27FC236}">
                  <a16:creationId xmlns:a16="http://schemas.microsoft.com/office/drawing/2014/main" id="{9660034E-1ED4-46C7-BCA1-F7A274A5C7C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78904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コネクタ 63">
              <a:extLst>
                <a:ext uri="{FF2B5EF4-FFF2-40B4-BE49-F238E27FC236}">
                  <a16:creationId xmlns:a16="http://schemas.microsoft.com/office/drawing/2014/main" id="{A0DFF461-7FC5-4C21-AB76-0EED0F8FA5E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94928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>
              <a:extLst>
                <a:ext uri="{FF2B5EF4-FFF2-40B4-BE49-F238E27FC236}">
                  <a16:creationId xmlns:a16="http://schemas.microsoft.com/office/drawing/2014/main" id="{B1E41314-6061-4B59-87E6-CC30F02263F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22920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線コネクタ 65">
              <a:extLst>
                <a:ext uri="{FF2B5EF4-FFF2-40B4-BE49-F238E27FC236}">
                  <a16:creationId xmlns:a16="http://schemas.microsoft.com/office/drawing/2014/main" id="{45EF29FF-5460-4959-AFBD-DCF41A3769D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66936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線コネクタ 66">
              <a:extLst>
                <a:ext uri="{FF2B5EF4-FFF2-40B4-BE49-F238E27FC236}">
                  <a16:creationId xmlns:a16="http://schemas.microsoft.com/office/drawing/2014/main" id="{97DE8180-9590-4554-8760-9DFC04C628E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0080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線コネクタ 67">
              <a:extLst>
                <a:ext uri="{FF2B5EF4-FFF2-40B4-BE49-F238E27FC236}">
                  <a16:creationId xmlns:a16="http://schemas.microsoft.com/office/drawing/2014/main" id="{92CA5D55-57F5-4EFC-9BD6-03075F86D76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8072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線コネクタ 68">
              <a:extLst>
                <a:ext uri="{FF2B5EF4-FFF2-40B4-BE49-F238E27FC236}">
                  <a16:creationId xmlns:a16="http://schemas.microsoft.com/office/drawing/2014/main" id="{17A6F702-9140-4081-94D6-3506475A80C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14096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コネクタ 69">
              <a:extLst>
                <a:ext uri="{FF2B5EF4-FFF2-40B4-BE49-F238E27FC236}">
                  <a16:creationId xmlns:a16="http://schemas.microsoft.com/office/drawing/2014/main" id="{D9FF2B9D-7D70-43E7-92F4-05DE270DD75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42088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CB592F36-4916-4D72-B5D2-794ED9E97AA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8112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コネクタ 71">
              <a:extLst>
                <a:ext uri="{FF2B5EF4-FFF2-40B4-BE49-F238E27FC236}">
                  <a16:creationId xmlns:a16="http://schemas.microsoft.com/office/drawing/2014/main" id="{B887E6C6-77AF-4ADE-9A56-55D2080986A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86104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コネクタ 72">
              <a:extLst>
                <a:ext uri="{FF2B5EF4-FFF2-40B4-BE49-F238E27FC236}">
                  <a16:creationId xmlns:a16="http://schemas.microsoft.com/office/drawing/2014/main" id="{58B0B3A9-2809-4CAC-A372-0EFED1ECCDE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02128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線コネクタ 73">
              <a:extLst>
                <a:ext uri="{FF2B5EF4-FFF2-40B4-BE49-F238E27FC236}">
                  <a16:creationId xmlns:a16="http://schemas.microsoft.com/office/drawing/2014/main" id="{715AAD4C-664F-4EFC-AD6B-4819ECA9F7D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30120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線コネクタ 74">
              <a:extLst>
                <a:ext uri="{FF2B5EF4-FFF2-40B4-BE49-F238E27FC236}">
                  <a16:creationId xmlns:a16="http://schemas.microsoft.com/office/drawing/2014/main" id="{45EF8364-D08B-4151-9500-7CEB9BC1965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74136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>
              <a:extLst>
                <a:ext uri="{FF2B5EF4-FFF2-40B4-BE49-F238E27FC236}">
                  <a16:creationId xmlns:a16="http://schemas.microsoft.com/office/drawing/2014/main" id="{33EA1068-C6E8-44B8-A02B-AB0D560C2B5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72815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コネクタ 76">
              <a:extLst>
                <a:ext uri="{FF2B5EF4-FFF2-40B4-BE49-F238E27FC236}">
                  <a16:creationId xmlns:a16="http://schemas.microsoft.com/office/drawing/2014/main" id="{3611CD05-CE0C-4758-8049-1B665C9BE5C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052735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C1F295B0-346A-42ED-B9EF-ADBC6C54F3D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212975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8AC0D67A-A4B6-4D8D-9D8D-A434AF97AF6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492895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線コネクタ 79">
              <a:extLst>
                <a:ext uri="{FF2B5EF4-FFF2-40B4-BE49-F238E27FC236}">
                  <a16:creationId xmlns:a16="http://schemas.microsoft.com/office/drawing/2014/main" id="{7FB75444-8518-4908-9113-D78C1F4B874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653135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線コネクタ 80">
              <a:extLst>
                <a:ext uri="{FF2B5EF4-FFF2-40B4-BE49-F238E27FC236}">
                  <a16:creationId xmlns:a16="http://schemas.microsoft.com/office/drawing/2014/main" id="{0CDA3225-BDD3-4529-BD83-D0B7697F199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933055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BC16A652-C0A6-4809-BA83-EB41133046A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093295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線コネクタ 82">
              <a:extLst>
                <a:ext uri="{FF2B5EF4-FFF2-40B4-BE49-F238E27FC236}">
                  <a16:creationId xmlns:a16="http://schemas.microsoft.com/office/drawing/2014/main" id="{E3089586-9175-40F5-A509-62C8FF5C3E7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373215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線コネクタ 83">
              <a:extLst>
                <a:ext uri="{FF2B5EF4-FFF2-40B4-BE49-F238E27FC236}">
                  <a16:creationId xmlns:a16="http://schemas.microsoft.com/office/drawing/2014/main" id="{9383BCFF-A326-4BE0-861B-F9CE43F35BA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13375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線コネクタ 84">
              <a:extLst>
                <a:ext uri="{FF2B5EF4-FFF2-40B4-BE49-F238E27FC236}">
                  <a16:creationId xmlns:a16="http://schemas.microsoft.com/office/drawing/2014/main" id="{4FC5CF08-72F4-453D-994E-D2E8C9C1F08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44823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線コネクタ 85">
              <a:extLst>
                <a:ext uri="{FF2B5EF4-FFF2-40B4-BE49-F238E27FC236}">
                  <a16:creationId xmlns:a16="http://schemas.microsoft.com/office/drawing/2014/main" id="{EBB539E2-7E65-4830-9313-71EA0870915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124743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線コネクタ 86">
              <a:extLst>
                <a:ext uri="{FF2B5EF4-FFF2-40B4-BE49-F238E27FC236}">
                  <a16:creationId xmlns:a16="http://schemas.microsoft.com/office/drawing/2014/main" id="{AE899867-EEAA-43B4-BB22-82FE1E512FB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284983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線コネクタ 87">
              <a:extLst>
                <a:ext uri="{FF2B5EF4-FFF2-40B4-BE49-F238E27FC236}">
                  <a16:creationId xmlns:a16="http://schemas.microsoft.com/office/drawing/2014/main" id="{BBD4A3DB-299E-4B6A-A819-546552388DD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564903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線コネクタ 88">
              <a:extLst>
                <a:ext uri="{FF2B5EF4-FFF2-40B4-BE49-F238E27FC236}">
                  <a16:creationId xmlns:a16="http://schemas.microsoft.com/office/drawing/2014/main" id="{341FEE68-D5DA-4B68-9F16-E820B06D2F6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725143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線コネクタ 89">
              <a:extLst>
                <a:ext uri="{FF2B5EF4-FFF2-40B4-BE49-F238E27FC236}">
                  <a16:creationId xmlns:a16="http://schemas.microsoft.com/office/drawing/2014/main" id="{AE80C956-FE7E-4B4C-AE62-7C7E92F459A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05063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線コネクタ 90">
              <a:extLst>
                <a:ext uri="{FF2B5EF4-FFF2-40B4-BE49-F238E27FC236}">
                  <a16:creationId xmlns:a16="http://schemas.microsoft.com/office/drawing/2014/main" id="{9EC6DE9B-693B-4D98-992F-DBCD1924AEC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165303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線コネクタ 91">
              <a:extLst>
                <a:ext uri="{FF2B5EF4-FFF2-40B4-BE49-F238E27FC236}">
                  <a16:creationId xmlns:a16="http://schemas.microsoft.com/office/drawing/2014/main" id="{2AA56629-29B0-4FBF-8DD7-41BF99407E3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445223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線コネクタ 93">
              <a:extLst>
                <a:ext uri="{FF2B5EF4-FFF2-40B4-BE49-F238E27FC236}">
                  <a16:creationId xmlns:a16="http://schemas.microsoft.com/office/drawing/2014/main" id="{6F656ED8-42B0-480D-9181-07BE6C0D596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16831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線コネクタ 94">
              <a:extLst>
                <a:ext uri="{FF2B5EF4-FFF2-40B4-BE49-F238E27FC236}">
                  <a16:creationId xmlns:a16="http://schemas.microsoft.com/office/drawing/2014/main" id="{A5C1A492-4B3D-495E-AAB5-7E4AFBEE6A8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196751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線コネクタ 95">
              <a:extLst>
                <a:ext uri="{FF2B5EF4-FFF2-40B4-BE49-F238E27FC236}">
                  <a16:creationId xmlns:a16="http://schemas.microsoft.com/office/drawing/2014/main" id="{03D42078-476B-480C-811A-E234430A9B4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56991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線コネクタ 96">
              <a:extLst>
                <a:ext uri="{FF2B5EF4-FFF2-40B4-BE49-F238E27FC236}">
                  <a16:creationId xmlns:a16="http://schemas.microsoft.com/office/drawing/2014/main" id="{56A9CF1D-1321-4536-B959-B1F9892C2D1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636911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線コネクタ 97">
              <a:extLst>
                <a:ext uri="{FF2B5EF4-FFF2-40B4-BE49-F238E27FC236}">
                  <a16:creationId xmlns:a16="http://schemas.microsoft.com/office/drawing/2014/main" id="{A8BC60D8-17F0-411D-8503-00FB5FF6A27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797151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線コネクタ 98">
              <a:extLst>
                <a:ext uri="{FF2B5EF4-FFF2-40B4-BE49-F238E27FC236}">
                  <a16:creationId xmlns:a16="http://schemas.microsoft.com/office/drawing/2014/main" id="{A72F7EA6-4CB5-449F-B480-E05CBDD3159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77071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線コネクタ 99">
              <a:extLst>
                <a:ext uri="{FF2B5EF4-FFF2-40B4-BE49-F238E27FC236}">
                  <a16:creationId xmlns:a16="http://schemas.microsoft.com/office/drawing/2014/main" id="{3C1D2CCC-B1AB-45C2-8820-F123C76E717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37311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線コネクタ 100">
              <a:extLst>
                <a:ext uri="{FF2B5EF4-FFF2-40B4-BE49-F238E27FC236}">
                  <a16:creationId xmlns:a16="http://schemas.microsoft.com/office/drawing/2014/main" id="{8FEA0F37-5E3D-45F1-A2E8-B071E34E7B5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17231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線コネクタ 102">
              <a:extLst>
                <a:ext uri="{FF2B5EF4-FFF2-40B4-BE49-F238E27FC236}">
                  <a16:creationId xmlns:a16="http://schemas.microsoft.com/office/drawing/2014/main" id="{C6A92FFE-4FDC-44A5-B589-F9985689D89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16631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線コネクタ 103">
              <a:extLst>
                <a:ext uri="{FF2B5EF4-FFF2-40B4-BE49-F238E27FC236}">
                  <a16:creationId xmlns:a16="http://schemas.microsoft.com/office/drawing/2014/main" id="{C5386F15-5606-4BC8-87C7-D3DF533C7FE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8639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線コネクタ 104">
              <a:extLst>
                <a:ext uri="{FF2B5EF4-FFF2-40B4-BE49-F238E27FC236}">
                  <a16:creationId xmlns:a16="http://schemas.microsoft.com/office/drawing/2014/main" id="{D5043EEE-861D-4B83-BB3A-46D907B4E86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60647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線コネクタ 105">
              <a:extLst>
                <a:ext uri="{FF2B5EF4-FFF2-40B4-BE49-F238E27FC236}">
                  <a16:creationId xmlns:a16="http://schemas.microsoft.com/office/drawing/2014/main" id="{0F63C488-4C6C-4A70-832E-0ABCE2B8688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2655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線コネクタ 106">
              <a:extLst>
                <a:ext uri="{FF2B5EF4-FFF2-40B4-BE49-F238E27FC236}">
                  <a16:creationId xmlns:a16="http://schemas.microsoft.com/office/drawing/2014/main" id="{67798FC6-BD4E-4ED2-94C3-C12F5B98039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4663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線コネクタ 107">
              <a:extLst>
                <a:ext uri="{FF2B5EF4-FFF2-40B4-BE49-F238E27FC236}">
                  <a16:creationId xmlns:a16="http://schemas.microsoft.com/office/drawing/2014/main" id="{C3DBD9B7-7B4F-4251-B9D8-1B97C53142D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76670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線コネクタ 108">
              <a:extLst>
                <a:ext uri="{FF2B5EF4-FFF2-40B4-BE49-F238E27FC236}">
                  <a16:creationId xmlns:a16="http://schemas.microsoft.com/office/drawing/2014/main" id="{BAB20914-DAA6-4C6C-B77C-F020DDD987B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4624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直線コネクタ 258">
              <a:extLst>
                <a:ext uri="{FF2B5EF4-FFF2-40B4-BE49-F238E27FC236}">
                  <a16:creationId xmlns:a16="http://schemas.microsoft.com/office/drawing/2014/main" id="{8CEC12D9-3CAF-4C14-A0C5-66C6A749D82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9648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直線コネクタ 259">
              <a:extLst>
                <a:ext uri="{FF2B5EF4-FFF2-40B4-BE49-F238E27FC236}">
                  <a16:creationId xmlns:a16="http://schemas.microsoft.com/office/drawing/2014/main" id="{300E7820-9581-4ABE-9773-DC084972518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14840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直線コネクタ 260">
              <a:extLst>
                <a:ext uri="{FF2B5EF4-FFF2-40B4-BE49-F238E27FC236}">
                  <a16:creationId xmlns:a16="http://schemas.microsoft.com/office/drawing/2014/main" id="{DFF81E5B-E44C-4C21-99BE-C6CF504EE70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22041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直線コネクタ 261">
              <a:extLst>
                <a:ext uri="{FF2B5EF4-FFF2-40B4-BE49-F238E27FC236}">
                  <a16:creationId xmlns:a16="http://schemas.microsoft.com/office/drawing/2014/main" id="{C794ED2D-110D-49F2-A9C1-FA1526724C1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29242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直線コネクタ 262">
              <a:extLst>
                <a:ext uri="{FF2B5EF4-FFF2-40B4-BE49-F238E27FC236}">
                  <a16:creationId xmlns:a16="http://schemas.microsoft.com/office/drawing/2014/main" id="{3FA92A0D-1CCC-4AB6-97F8-5F9250D4A89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36443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直線コネクタ 263">
              <a:extLst>
                <a:ext uri="{FF2B5EF4-FFF2-40B4-BE49-F238E27FC236}">
                  <a16:creationId xmlns:a16="http://schemas.microsoft.com/office/drawing/2014/main" id="{E87E2C10-DF6B-4B01-BBA2-FFFEEC46190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43644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直線コネクタ 264">
              <a:extLst>
                <a:ext uri="{FF2B5EF4-FFF2-40B4-BE49-F238E27FC236}">
                  <a16:creationId xmlns:a16="http://schemas.microsoft.com/office/drawing/2014/main" id="{4E0543B9-838D-45E0-AEE2-BD0772C77B6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50844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直線コネクタ 265">
              <a:extLst>
                <a:ext uri="{FF2B5EF4-FFF2-40B4-BE49-F238E27FC236}">
                  <a16:creationId xmlns:a16="http://schemas.microsoft.com/office/drawing/2014/main" id="{8A8CB2C3-6B86-4F3B-86F1-B6F83D184B1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58045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直線コネクタ 266">
              <a:extLst>
                <a:ext uri="{FF2B5EF4-FFF2-40B4-BE49-F238E27FC236}">
                  <a16:creationId xmlns:a16="http://schemas.microsoft.com/office/drawing/2014/main" id="{291BE8BD-A445-466D-AC0E-582276BD1EA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652463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直線コネクタ 267">
              <a:extLst>
                <a:ext uri="{FF2B5EF4-FFF2-40B4-BE49-F238E27FC236}">
                  <a16:creationId xmlns:a16="http://schemas.microsoft.com/office/drawing/2014/main" id="{8655CD71-4712-42E9-9E4A-3765933C68F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2447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直線コネクタ 268">
              <a:extLst>
                <a:ext uri="{FF2B5EF4-FFF2-40B4-BE49-F238E27FC236}">
                  <a16:creationId xmlns:a16="http://schemas.microsoft.com/office/drawing/2014/main" id="{05EBEF58-39BF-4589-816F-796D23B21C2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7640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直線コネクタ 269">
              <a:extLst>
                <a:ext uri="{FF2B5EF4-FFF2-40B4-BE49-F238E27FC236}">
                  <a16:creationId xmlns:a16="http://schemas.microsoft.com/office/drawing/2014/main" id="{EEBB2D86-22B7-4A77-B6BA-03432FADC45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42832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直線コネクタ 270">
              <a:extLst>
                <a:ext uri="{FF2B5EF4-FFF2-40B4-BE49-F238E27FC236}">
                  <a16:creationId xmlns:a16="http://schemas.microsoft.com/office/drawing/2014/main" id="{AE6F8EE5-2E4B-4E50-8294-F174719E684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50033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直線コネクタ 271">
              <a:extLst>
                <a:ext uri="{FF2B5EF4-FFF2-40B4-BE49-F238E27FC236}">
                  <a16:creationId xmlns:a16="http://schemas.microsoft.com/office/drawing/2014/main" id="{CE427E94-1651-4A1A-88BB-FDB178EF6CF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57234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直線コネクタ 272">
              <a:extLst>
                <a:ext uri="{FF2B5EF4-FFF2-40B4-BE49-F238E27FC236}">
                  <a16:creationId xmlns:a16="http://schemas.microsoft.com/office/drawing/2014/main" id="{4D35731B-1A21-4F52-B025-A3665C3C096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64435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直線コネクタ 273">
              <a:extLst>
                <a:ext uri="{FF2B5EF4-FFF2-40B4-BE49-F238E27FC236}">
                  <a16:creationId xmlns:a16="http://schemas.microsoft.com/office/drawing/2014/main" id="{82EAB7E0-1A5E-46EC-B7E7-0CAEE1F26B4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71636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直線コネクタ 274">
              <a:extLst>
                <a:ext uri="{FF2B5EF4-FFF2-40B4-BE49-F238E27FC236}">
                  <a16:creationId xmlns:a16="http://schemas.microsoft.com/office/drawing/2014/main" id="{378682D8-0542-4EF5-A30E-CE696138BF1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78836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直線コネクタ 275">
              <a:extLst>
                <a:ext uri="{FF2B5EF4-FFF2-40B4-BE49-F238E27FC236}">
                  <a16:creationId xmlns:a16="http://schemas.microsoft.com/office/drawing/2014/main" id="{435C2A59-7D35-4CEF-9A81-E02437C91D2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86037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直線コネクタ 276">
              <a:extLst>
                <a:ext uri="{FF2B5EF4-FFF2-40B4-BE49-F238E27FC236}">
                  <a16:creationId xmlns:a16="http://schemas.microsoft.com/office/drawing/2014/main" id="{3231C491-685D-4CD7-9B2B-BDFC6771F4D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932383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直線コネクタ 277">
              <a:extLst>
                <a:ext uri="{FF2B5EF4-FFF2-40B4-BE49-F238E27FC236}">
                  <a16:creationId xmlns:a16="http://schemas.microsoft.com/office/drawing/2014/main" id="{E623BD02-98EB-4844-B006-EAAFB566E05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0439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直線コネクタ 278">
              <a:extLst>
                <a:ext uri="{FF2B5EF4-FFF2-40B4-BE49-F238E27FC236}">
                  <a16:creationId xmlns:a16="http://schemas.microsoft.com/office/drawing/2014/main" id="{01397CFE-660F-4450-B4B6-FA54B8188B2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35632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直線コネクタ 279">
              <a:extLst>
                <a:ext uri="{FF2B5EF4-FFF2-40B4-BE49-F238E27FC236}">
                  <a16:creationId xmlns:a16="http://schemas.microsoft.com/office/drawing/2014/main" id="{A862B125-FCE4-40CD-808E-CE0315CDE47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70824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直線コネクタ 280">
              <a:extLst>
                <a:ext uri="{FF2B5EF4-FFF2-40B4-BE49-F238E27FC236}">
                  <a16:creationId xmlns:a16="http://schemas.microsoft.com/office/drawing/2014/main" id="{D5504281-992F-4B04-B749-3CFE15EC20C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78025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直線コネクタ 281">
              <a:extLst>
                <a:ext uri="{FF2B5EF4-FFF2-40B4-BE49-F238E27FC236}">
                  <a16:creationId xmlns:a16="http://schemas.microsoft.com/office/drawing/2014/main" id="{A6986F8B-77E3-4E31-832A-8181577F3EE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85226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直線コネクタ 282">
              <a:extLst>
                <a:ext uri="{FF2B5EF4-FFF2-40B4-BE49-F238E27FC236}">
                  <a16:creationId xmlns:a16="http://schemas.microsoft.com/office/drawing/2014/main" id="{EB984371-EA42-4400-9300-FD211151896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92427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直線コネクタ 283">
              <a:extLst>
                <a:ext uri="{FF2B5EF4-FFF2-40B4-BE49-F238E27FC236}">
                  <a16:creationId xmlns:a16="http://schemas.microsoft.com/office/drawing/2014/main" id="{F610B831-C49F-4732-8C44-C143279BDC3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99628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直線コネクタ 284">
              <a:extLst>
                <a:ext uri="{FF2B5EF4-FFF2-40B4-BE49-F238E27FC236}">
                  <a16:creationId xmlns:a16="http://schemas.microsoft.com/office/drawing/2014/main" id="{9AEFC6CA-FE99-4BA6-9DD6-E932F346AD1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06828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直線コネクタ 285">
              <a:extLst>
                <a:ext uri="{FF2B5EF4-FFF2-40B4-BE49-F238E27FC236}">
                  <a16:creationId xmlns:a16="http://schemas.microsoft.com/office/drawing/2014/main" id="{3081415C-20B4-4F5F-91BF-972FB710FC0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14029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直線コネクタ 286">
              <a:extLst>
                <a:ext uri="{FF2B5EF4-FFF2-40B4-BE49-F238E27FC236}">
                  <a16:creationId xmlns:a16="http://schemas.microsoft.com/office/drawing/2014/main" id="{C44D3114-7961-4734-AE3B-1C2C3ADFBFF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212303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直線コネクタ 287">
              <a:extLst>
                <a:ext uri="{FF2B5EF4-FFF2-40B4-BE49-F238E27FC236}">
                  <a16:creationId xmlns:a16="http://schemas.microsoft.com/office/drawing/2014/main" id="{DAC5201F-76F8-4207-8D62-C981E34A65D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28431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直線コネクタ 288">
              <a:extLst>
                <a:ext uri="{FF2B5EF4-FFF2-40B4-BE49-F238E27FC236}">
                  <a16:creationId xmlns:a16="http://schemas.microsoft.com/office/drawing/2014/main" id="{6285B196-B3F5-4985-A89A-63F6E86B7E7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63624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直線コネクタ 289">
              <a:extLst>
                <a:ext uri="{FF2B5EF4-FFF2-40B4-BE49-F238E27FC236}">
                  <a16:creationId xmlns:a16="http://schemas.microsoft.com/office/drawing/2014/main" id="{A2712D82-6009-442A-8638-BDA2A02E443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183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直線コネクタ 290">
              <a:extLst>
                <a:ext uri="{FF2B5EF4-FFF2-40B4-BE49-F238E27FC236}">
                  <a16:creationId xmlns:a16="http://schemas.microsoft.com/office/drawing/2014/main" id="{296B836C-7D3D-42A1-9A31-36C363E7BEB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6017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直線コネクタ 291">
              <a:extLst>
                <a:ext uri="{FF2B5EF4-FFF2-40B4-BE49-F238E27FC236}">
                  <a16:creationId xmlns:a16="http://schemas.microsoft.com/office/drawing/2014/main" id="{F80F09B1-1BC0-4DE3-9B37-E8CBADE14E3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3218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直線コネクタ 292">
              <a:extLst>
                <a:ext uri="{FF2B5EF4-FFF2-40B4-BE49-F238E27FC236}">
                  <a16:creationId xmlns:a16="http://schemas.microsoft.com/office/drawing/2014/main" id="{E17F5CA0-09B1-4B0E-BF10-EA996F3BC00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419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直線コネクタ 293">
              <a:extLst>
                <a:ext uri="{FF2B5EF4-FFF2-40B4-BE49-F238E27FC236}">
                  <a16:creationId xmlns:a16="http://schemas.microsoft.com/office/drawing/2014/main" id="{F85E5404-F0F6-4E0F-BE54-6DDF1FF74EF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620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直線コネクタ 294">
              <a:extLst>
                <a:ext uri="{FF2B5EF4-FFF2-40B4-BE49-F238E27FC236}">
                  <a16:creationId xmlns:a16="http://schemas.microsoft.com/office/drawing/2014/main" id="{067A5867-6AFE-4910-88E6-CF1B795CA42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4820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直線コネクタ 295">
              <a:extLst>
                <a:ext uri="{FF2B5EF4-FFF2-40B4-BE49-F238E27FC236}">
                  <a16:creationId xmlns:a16="http://schemas.microsoft.com/office/drawing/2014/main" id="{96A5CD87-5C3F-4624-A0DC-9F00CB5FE25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2021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直線コネクタ 296">
              <a:extLst>
                <a:ext uri="{FF2B5EF4-FFF2-40B4-BE49-F238E27FC236}">
                  <a16:creationId xmlns:a16="http://schemas.microsoft.com/office/drawing/2014/main" id="{81F5AD6F-810A-4D6D-AB76-64990D8D46C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92223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直線コネクタ 297">
              <a:extLst>
                <a:ext uri="{FF2B5EF4-FFF2-40B4-BE49-F238E27FC236}">
                  <a16:creationId xmlns:a16="http://schemas.microsoft.com/office/drawing/2014/main" id="{BB59BE74-6E52-46E0-8EE8-254667C8101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56423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直線コネクタ 298">
              <a:extLst>
                <a:ext uri="{FF2B5EF4-FFF2-40B4-BE49-F238E27FC236}">
                  <a16:creationId xmlns:a16="http://schemas.microsoft.com/office/drawing/2014/main" id="{D28E6F2E-2621-4D59-8CEA-87556BA3E1E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384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直線コネクタ 299">
              <a:extLst>
                <a:ext uri="{FF2B5EF4-FFF2-40B4-BE49-F238E27FC236}">
                  <a16:creationId xmlns:a16="http://schemas.microsoft.com/office/drawing/2014/main" id="{9594FBAA-AA96-435B-81E8-4FA2C6BA19E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3191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直線コネクタ 300">
              <a:extLst>
                <a:ext uri="{FF2B5EF4-FFF2-40B4-BE49-F238E27FC236}">
                  <a16:creationId xmlns:a16="http://schemas.microsoft.com/office/drawing/2014/main" id="{11F2EF03-8F2B-40A8-AB1F-60BC519B69A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5990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直線コネクタ 301">
              <a:extLst>
                <a:ext uri="{FF2B5EF4-FFF2-40B4-BE49-F238E27FC236}">
                  <a16:creationId xmlns:a16="http://schemas.microsoft.com/office/drawing/2014/main" id="{B32AF61E-90D9-4FD3-8F06-38C110A4140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8789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直線コネクタ 302">
              <a:extLst>
                <a:ext uri="{FF2B5EF4-FFF2-40B4-BE49-F238E27FC236}">
                  <a16:creationId xmlns:a16="http://schemas.microsoft.com/office/drawing/2014/main" id="{EB21933E-D523-42F0-A347-0128E170793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588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直線コネクタ 303">
              <a:extLst>
                <a:ext uri="{FF2B5EF4-FFF2-40B4-BE49-F238E27FC236}">
                  <a16:creationId xmlns:a16="http://schemas.microsoft.com/office/drawing/2014/main" id="{056097BB-EA9B-4E6A-A036-8E148FAE177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388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直線コネクタ 304">
              <a:extLst>
                <a:ext uri="{FF2B5EF4-FFF2-40B4-BE49-F238E27FC236}">
                  <a16:creationId xmlns:a16="http://schemas.microsoft.com/office/drawing/2014/main" id="{232004F8-E431-457E-9908-C106AFEEB96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187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直線コネクタ 305">
              <a:extLst>
                <a:ext uri="{FF2B5EF4-FFF2-40B4-BE49-F238E27FC236}">
                  <a16:creationId xmlns:a16="http://schemas.microsoft.com/office/drawing/2014/main" id="{28185745-9B88-4B7C-AF99-64C26700B22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9986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直線コネクタ 306">
              <a:extLst>
                <a:ext uri="{FF2B5EF4-FFF2-40B4-BE49-F238E27FC236}">
                  <a16:creationId xmlns:a16="http://schemas.microsoft.com/office/drawing/2014/main" id="{F8CF9FE0-1CDA-4A25-A8A0-22712E9F728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27857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直線コネクタ 307">
              <a:extLst>
                <a:ext uri="{FF2B5EF4-FFF2-40B4-BE49-F238E27FC236}">
                  <a16:creationId xmlns:a16="http://schemas.microsoft.com/office/drawing/2014/main" id="{BDB1595E-4FBD-4C02-9531-9C7B0C061E3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55849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直線コネクタ 308">
              <a:extLst>
                <a:ext uri="{FF2B5EF4-FFF2-40B4-BE49-F238E27FC236}">
                  <a16:creationId xmlns:a16="http://schemas.microsoft.com/office/drawing/2014/main" id="{DDA60E95-C6F1-43DA-9223-6F77AA74EF2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0392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直線コネクタ 309">
              <a:extLst>
                <a:ext uri="{FF2B5EF4-FFF2-40B4-BE49-F238E27FC236}">
                  <a16:creationId xmlns:a16="http://schemas.microsoft.com/office/drawing/2014/main" id="{DDA92DC1-41B5-4383-9EB3-1E20A9FE20C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45199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直線コネクタ 310">
              <a:extLst>
                <a:ext uri="{FF2B5EF4-FFF2-40B4-BE49-F238E27FC236}">
                  <a16:creationId xmlns:a16="http://schemas.microsoft.com/office/drawing/2014/main" id="{25661280-B0D1-4AD9-AD24-5697533481C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37998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直線コネクタ 311">
              <a:extLst>
                <a:ext uri="{FF2B5EF4-FFF2-40B4-BE49-F238E27FC236}">
                  <a16:creationId xmlns:a16="http://schemas.microsoft.com/office/drawing/2014/main" id="{E35E81A8-58A1-43E5-A7E0-1F5D829DB8C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30797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直線コネクタ 312">
              <a:extLst>
                <a:ext uri="{FF2B5EF4-FFF2-40B4-BE49-F238E27FC236}">
                  <a16:creationId xmlns:a16="http://schemas.microsoft.com/office/drawing/2014/main" id="{23ED2534-9F7B-4B03-BE43-A3309C80E23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23596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直線コネクタ 313">
              <a:extLst>
                <a:ext uri="{FF2B5EF4-FFF2-40B4-BE49-F238E27FC236}">
                  <a16:creationId xmlns:a16="http://schemas.microsoft.com/office/drawing/2014/main" id="{549E015C-C545-403E-BF05-834013197AA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16396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直線コネクタ 314">
              <a:extLst>
                <a:ext uri="{FF2B5EF4-FFF2-40B4-BE49-F238E27FC236}">
                  <a16:creationId xmlns:a16="http://schemas.microsoft.com/office/drawing/2014/main" id="{F9079115-EE94-433C-8F8D-2531D055164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9195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直線コネクタ 315">
              <a:extLst>
                <a:ext uri="{FF2B5EF4-FFF2-40B4-BE49-F238E27FC236}">
                  <a16:creationId xmlns:a16="http://schemas.microsoft.com/office/drawing/2014/main" id="{B75767EC-79D1-4C88-9542-621708F2968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994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直線コネクタ 316">
              <a:extLst>
                <a:ext uri="{FF2B5EF4-FFF2-40B4-BE49-F238E27FC236}">
                  <a16:creationId xmlns:a16="http://schemas.microsoft.com/office/drawing/2014/main" id="{B0A70E50-C963-4746-954B-3379A7836D0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47937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直線コネクタ 317">
              <a:extLst>
                <a:ext uri="{FF2B5EF4-FFF2-40B4-BE49-F238E27FC236}">
                  <a16:creationId xmlns:a16="http://schemas.microsoft.com/office/drawing/2014/main" id="{0CF88BA5-A042-4FB7-86CE-2A5872A4BA8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75929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直線コネクタ 318">
              <a:extLst>
                <a:ext uri="{FF2B5EF4-FFF2-40B4-BE49-F238E27FC236}">
                  <a16:creationId xmlns:a16="http://schemas.microsoft.com/office/drawing/2014/main" id="{26D79B7F-EC71-4086-AED2-F2A935A6C41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52400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直線コネクタ 319">
              <a:extLst>
                <a:ext uri="{FF2B5EF4-FFF2-40B4-BE49-F238E27FC236}">
                  <a16:creationId xmlns:a16="http://schemas.microsoft.com/office/drawing/2014/main" id="{597C8292-8F73-4E67-A623-4CF2A48EC9D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17207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直線コネクタ 320">
              <a:extLst>
                <a:ext uri="{FF2B5EF4-FFF2-40B4-BE49-F238E27FC236}">
                  <a16:creationId xmlns:a16="http://schemas.microsoft.com/office/drawing/2014/main" id="{A7F22231-6A2E-4348-9E42-511C72F0139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10006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直線コネクタ 321">
              <a:extLst>
                <a:ext uri="{FF2B5EF4-FFF2-40B4-BE49-F238E27FC236}">
                  <a16:creationId xmlns:a16="http://schemas.microsoft.com/office/drawing/2014/main" id="{FE5BA72E-8F97-47CE-93BF-6F09295A010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02805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直線コネクタ 322">
              <a:extLst>
                <a:ext uri="{FF2B5EF4-FFF2-40B4-BE49-F238E27FC236}">
                  <a16:creationId xmlns:a16="http://schemas.microsoft.com/office/drawing/2014/main" id="{92603F56-FB09-4AEF-940E-2F2629223F8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95604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直線コネクタ 323">
              <a:extLst>
                <a:ext uri="{FF2B5EF4-FFF2-40B4-BE49-F238E27FC236}">
                  <a16:creationId xmlns:a16="http://schemas.microsoft.com/office/drawing/2014/main" id="{3E6DC17E-9F7D-4673-A6DD-8898BBE6F2D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8404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直線コネクタ 324">
              <a:extLst>
                <a:ext uri="{FF2B5EF4-FFF2-40B4-BE49-F238E27FC236}">
                  <a16:creationId xmlns:a16="http://schemas.microsoft.com/office/drawing/2014/main" id="{94BAB894-33BF-45C5-8ABA-F6BE1CB8189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1203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直線コネクタ 325">
              <a:extLst>
                <a:ext uri="{FF2B5EF4-FFF2-40B4-BE49-F238E27FC236}">
                  <a16:creationId xmlns:a16="http://schemas.microsoft.com/office/drawing/2014/main" id="{D07FE39E-84D2-4199-84D0-7A3E6038B23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74002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直線コネクタ 326">
              <a:extLst>
                <a:ext uri="{FF2B5EF4-FFF2-40B4-BE49-F238E27FC236}">
                  <a16:creationId xmlns:a16="http://schemas.microsoft.com/office/drawing/2014/main" id="{F7431440-5562-4921-A04A-BFA243EA927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68017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直線コネクタ 327">
              <a:extLst>
                <a:ext uri="{FF2B5EF4-FFF2-40B4-BE49-F238E27FC236}">
                  <a16:creationId xmlns:a16="http://schemas.microsoft.com/office/drawing/2014/main" id="{37E59A78-AB89-4C9C-B163-6BFE21059DF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596009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直線コネクタ 328">
              <a:extLst>
                <a:ext uri="{FF2B5EF4-FFF2-40B4-BE49-F238E27FC236}">
                  <a16:creationId xmlns:a16="http://schemas.microsoft.com/office/drawing/2014/main" id="{F58C9514-C0DC-4DEA-BD69-B30674D8FBC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24408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直線コネクタ 329">
              <a:extLst>
                <a:ext uri="{FF2B5EF4-FFF2-40B4-BE49-F238E27FC236}">
                  <a16:creationId xmlns:a16="http://schemas.microsoft.com/office/drawing/2014/main" id="{B6873482-FA55-4821-A403-073DCF30BB6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89215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直線コネクタ 330">
              <a:extLst>
                <a:ext uri="{FF2B5EF4-FFF2-40B4-BE49-F238E27FC236}">
                  <a16:creationId xmlns:a16="http://schemas.microsoft.com/office/drawing/2014/main" id="{EEC8CA00-CDC0-463B-A188-DD1B38B3D69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82014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直線コネクタ 331">
              <a:extLst>
                <a:ext uri="{FF2B5EF4-FFF2-40B4-BE49-F238E27FC236}">
                  <a16:creationId xmlns:a16="http://schemas.microsoft.com/office/drawing/2014/main" id="{53B13E6C-CF19-4F96-B3BD-FA48A055F89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74813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直線コネクタ 332">
              <a:extLst>
                <a:ext uri="{FF2B5EF4-FFF2-40B4-BE49-F238E27FC236}">
                  <a16:creationId xmlns:a16="http://schemas.microsoft.com/office/drawing/2014/main" id="{D93ED627-1677-4821-8FB3-AA225C89C91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67612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直線コネクタ 333">
              <a:extLst>
                <a:ext uri="{FF2B5EF4-FFF2-40B4-BE49-F238E27FC236}">
                  <a16:creationId xmlns:a16="http://schemas.microsoft.com/office/drawing/2014/main" id="{7377DF3D-4DF0-4BBF-BB72-77DD793F121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60412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直線コネクタ 334">
              <a:extLst>
                <a:ext uri="{FF2B5EF4-FFF2-40B4-BE49-F238E27FC236}">
                  <a16:creationId xmlns:a16="http://schemas.microsoft.com/office/drawing/2014/main" id="{47E1B887-952C-4B17-A3A7-3906C4BC88C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53211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直線コネクタ 335">
              <a:extLst>
                <a:ext uri="{FF2B5EF4-FFF2-40B4-BE49-F238E27FC236}">
                  <a16:creationId xmlns:a16="http://schemas.microsoft.com/office/drawing/2014/main" id="{BCA859A7-26E6-46B6-B317-52142E69FA1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46010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直線コネクタ 336">
              <a:extLst>
                <a:ext uri="{FF2B5EF4-FFF2-40B4-BE49-F238E27FC236}">
                  <a16:creationId xmlns:a16="http://schemas.microsoft.com/office/drawing/2014/main" id="{F3BE53CC-D6E5-41E4-9F5F-0DD4F6C805A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88097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直線コネクタ 337">
              <a:extLst>
                <a:ext uri="{FF2B5EF4-FFF2-40B4-BE49-F238E27FC236}">
                  <a16:creationId xmlns:a16="http://schemas.microsoft.com/office/drawing/2014/main" id="{F320D6F7-CC41-4F71-89F5-E2DDC7F2609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16089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直線コネクタ 338">
              <a:extLst>
                <a:ext uri="{FF2B5EF4-FFF2-40B4-BE49-F238E27FC236}">
                  <a16:creationId xmlns:a16="http://schemas.microsoft.com/office/drawing/2014/main" id="{BC50D963-E203-41F9-9181-2194B44DF80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96415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直線コネクタ 339">
              <a:extLst>
                <a:ext uri="{FF2B5EF4-FFF2-40B4-BE49-F238E27FC236}">
                  <a16:creationId xmlns:a16="http://schemas.microsoft.com/office/drawing/2014/main" id="{492725DA-290B-450C-8E11-A2767469BB6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61223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直線コネクタ 340">
              <a:extLst>
                <a:ext uri="{FF2B5EF4-FFF2-40B4-BE49-F238E27FC236}">
                  <a16:creationId xmlns:a16="http://schemas.microsoft.com/office/drawing/2014/main" id="{46E7F583-998A-493C-A2C2-62DFD71EBA0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540223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直線コネクタ 341">
              <a:extLst>
                <a:ext uri="{FF2B5EF4-FFF2-40B4-BE49-F238E27FC236}">
                  <a16:creationId xmlns:a16="http://schemas.microsoft.com/office/drawing/2014/main" id="{BC9C4B63-2309-4B9D-9634-FFDA8E30510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46821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直線コネクタ 342">
              <a:extLst>
                <a:ext uri="{FF2B5EF4-FFF2-40B4-BE49-F238E27FC236}">
                  <a16:creationId xmlns:a16="http://schemas.microsoft.com/office/drawing/2014/main" id="{4EA0849F-E5E6-49AF-8FF4-2A4FCE23A22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96207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直線コネクタ 343">
              <a:extLst>
                <a:ext uri="{FF2B5EF4-FFF2-40B4-BE49-F238E27FC236}">
                  <a16:creationId xmlns:a16="http://schemas.microsoft.com/office/drawing/2014/main" id="{D2BA05A5-7EA8-4ECF-ADDC-810CAB5AF56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2419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5" name="直線コネクタ 344">
              <a:extLst>
                <a:ext uri="{FF2B5EF4-FFF2-40B4-BE49-F238E27FC236}">
                  <a16:creationId xmlns:a16="http://schemas.microsoft.com/office/drawing/2014/main" id="{5F8C1171-4194-45B1-8107-48EBEFBCEAB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25219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6" name="直線コネクタ 345">
              <a:extLst>
                <a:ext uri="{FF2B5EF4-FFF2-40B4-BE49-F238E27FC236}">
                  <a16:creationId xmlns:a16="http://schemas.microsoft.com/office/drawing/2014/main" id="{2E0015BE-7FDE-4A1E-8C42-56D5D4FB0DC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18018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直線コネクタ 346">
              <a:extLst>
                <a:ext uri="{FF2B5EF4-FFF2-40B4-BE49-F238E27FC236}">
                  <a16:creationId xmlns:a16="http://schemas.microsoft.com/office/drawing/2014/main" id="{1BBA92ED-D601-4537-802D-BDD10DD81D0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10817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直線コネクタ 347">
              <a:extLst>
                <a:ext uri="{FF2B5EF4-FFF2-40B4-BE49-F238E27FC236}">
                  <a16:creationId xmlns:a16="http://schemas.microsoft.com/office/drawing/2014/main" id="{9D369D78-0C84-4D1F-B721-3A27B62D1A0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03616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直線コネクタ 348">
              <a:extLst>
                <a:ext uri="{FF2B5EF4-FFF2-40B4-BE49-F238E27FC236}">
                  <a16:creationId xmlns:a16="http://schemas.microsoft.com/office/drawing/2014/main" id="{E291A998-C234-43BF-B2F8-C478DAC8396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68423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直線コネクタ 349">
              <a:extLst>
                <a:ext uri="{FF2B5EF4-FFF2-40B4-BE49-F238E27FC236}">
                  <a16:creationId xmlns:a16="http://schemas.microsoft.com/office/drawing/2014/main" id="{A0D987FA-8410-46E8-B295-7C94AA1D8E8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33231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直線コネクタ 350">
              <a:extLst>
                <a:ext uri="{FF2B5EF4-FFF2-40B4-BE49-F238E27FC236}">
                  <a16:creationId xmlns:a16="http://schemas.microsoft.com/office/drawing/2014/main" id="{C62E9AB7-A799-40BB-A1F2-37628C9B338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260303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直線コネクタ 351">
              <a:extLst>
                <a:ext uri="{FF2B5EF4-FFF2-40B4-BE49-F238E27FC236}">
                  <a16:creationId xmlns:a16="http://schemas.microsoft.com/office/drawing/2014/main" id="{CA281531-9392-47E8-9261-57AA53D9F42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18829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直線コネクタ 352">
              <a:extLst>
                <a:ext uri="{FF2B5EF4-FFF2-40B4-BE49-F238E27FC236}">
                  <a16:creationId xmlns:a16="http://schemas.microsoft.com/office/drawing/2014/main" id="{6B1A9A9C-1C85-4A9E-A9B0-8A64804350D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116287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直線コネクタ 353">
              <a:extLst>
                <a:ext uri="{FF2B5EF4-FFF2-40B4-BE49-F238E27FC236}">
                  <a16:creationId xmlns:a16="http://schemas.microsoft.com/office/drawing/2014/main" id="{56252574-14F7-4572-8F4F-26CD0AB9166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4427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直線コネクタ 354">
              <a:extLst>
                <a:ext uri="{FF2B5EF4-FFF2-40B4-BE49-F238E27FC236}">
                  <a16:creationId xmlns:a16="http://schemas.microsoft.com/office/drawing/2014/main" id="{6CD950C3-BB67-4E25-8393-D430CFBF64C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97227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直線コネクタ 355">
              <a:extLst>
                <a:ext uri="{FF2B5EF4-FFF2-40B4-BE49-F238E27FC236}">
                  <a16:creationId xmlns:a16="http://schemas.microsoft.com/office/drawing/2014/main" id="{ED615B5C-D404-49F0-B1C2-7AF37DB140E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90026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直線コネクタ 356">
              <a:extLst>
                <a:ext uri="{FF2B5EF4-FFF2-40B4-BE49-F238E27FC236}">
                  <a16:creationId xmlns:a16="http://schemas.microsoft.com/office/drawing/2014/main" id="{4150E811-6233-4BBF-AA26-ADE760AB049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82825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直線コネクタ 357">
              <a:extLst>
                <a:ext uri="{FF2B5EF4-FFF2-40B4-BE49-F238E27FC236}">
                  <a16:creationId xmlns:a16="http://schemas.microsoft.com/office/drawing/2014/main" id="{AFCCC3EF-EFB1-4B24-994C-27C996E61A1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5624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9" name="直線コネクタ 358">
              <a:extLst>
                <a:ext uri="{FF2B5EF4-FFF2-40B4-BE49-F238E27FC236}">
                  <a16:creationId xmlns:a16="http://schemas.microsoft.com/office/drawing/2014/main" id="{B6FC0A41-2FE9-4A15-A4BD-2F1BAB91557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0431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0" name="直線コネクタ 359">
              <a:extLst>
                <a:ext uri="{FF2B5EF4-FFF2-40B4-BE49-F238E27FC236}">
                  <a16:creationId xmlns:a16="http://schemas.microsoft.com/office/drawing/2014/main" id="{C76D750A-397E-451C-A36A-A8C635F092B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05239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1" name="直線コネクタ 360">
              <a:extLst>
                <a:ext uri="{FF2B5EF4-FFF2-40B4-BE49-F238E27FC236}">
                  <a16:creationId xmlns:a16="http://schemas.microsoft.com/office/drawing/2014/main" id="{5D4C3718-C680-4889-9123-9AEE30B21B9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980383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2" name="直線コネクタ 361">
              <a:extLst>
                <a:ext uri="{FF2B5EF4-FFF2-40B4-BE49-F238E27FC236}">
                  <a16:creationId xmlns:a16="http://schemas.microsoft.com/office/drawing/2014/main" id="{97A25D62-A154-48EA-8E49-0F579DF5177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90837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" name="直線コネクタ 362">
              <a:extLst>
                <a:ext uri="{FF2B5EF4-FFF2-40B4-BE49-F238E27FC236}">
                  <a16:creationId xmlns:a16="http://schemas.microsoft.com/office/drawing/2014/main" id="{49271399-96DB-42C3-A145-425E950643B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836367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直線コネクタ 363">
              <a:extLst>
                <a:ext uri="{FF2B5EF4-FFF2-40B4-BE49-F238E27FC236}">
                  <a16:creationId xmlns:a16="http://schemas.microsoft.com/office/drawing/2014/main" id="{A1AEC4D4-1536-48B8-BD7A-BED28D1D73D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76435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直線コネクタ 364">
              <a:extLst>
                <a:ext uri="{FF2B5EF4-FFF2-40B4-BE49-F238E27FC236}">
                  <a16:creationId xmlns:a16="http://schemas.microsoft.com/office/drawing/2014/main" id="{5265B3E2-0228-4151-88EF-0738D9E260C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69235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直線コネクタ 365">
              <a:extLst>
                <a:ext uri="{FF2B5EF4-FFF2-40B4-BE49-F238E27FC236}">
                  <a16:creationId xmlns:a16="http://schemas.microsoft.com/office/drawing/2014/main" id="{AFB802E5-3B3B-4E8F-B0C2-C188EF934D2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62034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直線コネクタ 366">
              <a:extLst>
                <a:ext uri="{FF2B5EF4-FFF2-40B4-BE49-F238E27FC236}">
                  <a16:creationId xmlns:a16="http://schemas.microsoft.com/office/drawing/2014/main" id="{5A7293CA-639A-499C-B751-C0767AE4066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54833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直線コネクタ 367">
              <a:extLst>
                <a:ext uri="{FF2B5EF4-FFF2-40B4-BE49-F238E27FC236}">
                  <a16:creationId xmlns:a16="http://schemas.microsoft.com/office/drawing/2014/main" id="{B55B80FD-A345-42A8-A52D-8F8BDAD9AD9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7632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直線コネクタ 368">
              <a:extLst>
                <a:ext uri="{FF2B5EF4-FFF2-40B4-BE49-F238E27FC236}">
                  <a16:creationId xmlns:a16="http://schemas.microsoft.com/office/drawing/2014/main" id="{8C00B8C4-10A9-440D-8B30-CD8896810CD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2439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0" name="直線コネクタ 369">
              <a:extLst>
                <a:ext uri="{FF2B5EF4-FFF2-40B4-BE49-F238E27FC236}">
                  <a16:creationId xmlns:a16="http://schemas.microsoft.com/office/drawing/2014/main" id="{0C991B41-F4EE-46A9-813A-A2D1D6E9F20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7247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直線コネクタ 370">
              <a:extLst>
                <a:ext uri="{FF2B5EF4-FFF2-40B4-BE49-F238E27FC236}">
                  <a16:creationId xmlns:a16="http://schemas.microsoft.com/office/drawing/2014/main" id="{2D8DF2DC-0BFD-4E45-BE7F-734A127002F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00463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直線コネクタ 371">
              <a:extLst>
                <a:ext uri="{FF2B5EF4-FFF2-40B4-BE49-F238E27FC236}">
                  <a16:creationId xmlns:a16="http://schemas.microsoft.com/office/drawing/2014/main" id="{22D6E765-2F11-453C-A6FF-F1BA0C6BA8A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62845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直線コネクタ 372">
              <a:extLst>
                <a:ext uri="{FF2B5EF4-FFF2-40B4-BE49-F238E27FC236}">
                  <a16:creationId xmlns:a16="http://schemas.microsoft.com/office/drawing/2014/main" id="{A593BF54-EDC2-410C-B560-4FFB3F5895F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556447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直線コネクタ 373">
              <a:extLst>
                <a:ext uri="{FF2B5EF4-FFF2-40B4-BE49-F238E27FC236}">
                  <a16:creationId xmlns:a16="http://schemas.microsoft.com/office/drawing/2014/main" id="{E4786595-8E87-4453-8A33-FC8C418FD6A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48443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5" name="直線コネクタ 374">
              <a:extLst>
                <a:ext uri="{FF2B5EF4-FFF2-40B4-BE49-F238E27FC236}">
                  <a16:creationId xmlns:a16="http://schemas.microsoft.com/office/drawing/2014/main" id="{80C07B7E-33CE-4723-8EE6-9FD4E49E1BA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41243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6" name="直線コネクタ 375">
              <a:extLst>
                <a:ext uri="{FF2B5EF4-FFF2-40B4-BE49-F238E27FC236}">
                  <a16:creationId xmlns:a16="http://schemas.microsoft.com/office/drawing/2014/main" id="{00E68665-C35A-41C9-9664-517A398560A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34042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7" name="直線コネクタ 376">
              <a:extLst>
                <a:ext uri="{FF2B5EF4-FFF2-40B4-BE49-F238E27FC236}">
                  <a16:creationId xmlns:a16="http://schemas.microsoft.com/office/drawing/2014/main" id="{7159AF8C-AE59-4E45-8C0C-DD85BEE9536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26841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8" name="直線コネクタ 377">
              <a:extLst>
                <a:ext uri="{FF2B5EF4-FFF2-40B4-BE49-F238E27FC236}">
                  <a16:creationId xmlns:a16="http://schemas.microsoft.com/office/drawing/2014/main" id="{B02123F8-5CF9-4DAB-82A3-19102DF5C83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9640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直線コネクタ 378">
              <a:extLst>
                <a:ext uri="{FF2B5EF4-FFF2-40B4-BE49-F238E27FC236}">
                  <a16:creationId xmlns:a16="http://schemas.microsoft.com/office/drawing/2014/main" id="{FFC62C32-E676-4551-B98F-A098B3CFF9E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84448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0" name="直線コネクタ 379">
              <a:extLst>
                <a:ext uri="{FF2B5EF4-FFF2-40B4-BE49-F238E27FC236}">
                  <a16:creationId xmlns:a16="http://schemas.microsoft.com/office/drawing/2014/main" id="{B5D3869B-C713-4BC4-BE6E-6B2B8FB942C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916489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1" name="直線コネクタ 380">
              <a:extLst>
                <a:ext uri="{FF2B5EF4-FFF2-40B4-BE49-F238E27FC236}">
                  <a16:creationId xmlns:a16="http://schemas.microsoft.com/office/drawing/2014/main" id="{46CD5262-FA96-4E6E-A686-A6CBF9666F7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868490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2" name="直線コネクタ 381">
              <a:extLst>
                <a:ext uri="{FF2B5EF4-FFF2-40B4-BE49-F238E27FC236}">
                  <a16:creationId xmlns:a16="http://schemas.microsoft.com/office/drawing/2014/main" id="{A0F15009-A32F-4C9D-9820-C3CDB078818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94049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3" name="直線コネクタ 382">
              <a:extLst>
                <a:ext uri="{FF2B5EF4-FFF2-40B4-BE49-F238E27FC236}">
                  <a16:creationId xmlns:a16="http://schemas.microsoft.com/office/drawing/2014/main" id="{54BEAE6C-3565-4ACA-A305-3CCC9414B01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01250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直線コネクタ 383">
              <a:extLst>
                <a:ext uri="{FF2B5EF4-FFF2-40B4-BE49-F238E27FC236}">
                  <a16:creationId xmlns:a16="http://schemas.microsoft.com/office/drawing/2014/main" id="{884A7C26-1F9C-4C36-B0AF-1C815B66F4F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08451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直線コネクタ 384">
              <a:extLst>
                <a:ext uri="{FF2B5EF4-FFF2-40B4-BE49-F238E27FC236}">
                  <a16:creationId xmlns:a16="http://schemas.microsoft.com/office/drawing/2014/main" id="{27747CF0-FEB0-42C9-83E2-27926D6EF05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156522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直線コネクタ 385">
              <a:extLst>
                <a:ext uri="{FF2B5EF4-FFF2-40B4-BE49-F238E27FC236}">
                  <a16:creationId xmlns:a16="http://schemas.microsoft.com/office/drawing/2014/main" id="{EC89A340-AED9-4D30-B4D2-1277BD4FD24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228530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7" name="直線コネクタ 386">
              <a:extLst>
                <a:ext uri="{FF2B5EF4-FFF2-40B4-BE49-F238E27FC236}">
                  <a16:creationId xmlns:a16="http://schemas.microsoft.com/office/drawing/2014/main" id="{C59BC771-6632-40D5-AE66-59D72DFBF86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300537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8" name="直線コネクタ 387">
              <a:extLst>
                <a:ext uri="{FF2B5EF4-FFF2-40B4-BE49-F238E27FC236}">
                  <a16:creationId xmlns:a16="http://schemas.microsoft.com/office/drawing/2014/main" id="{569428CB-96BF-4EDF-89C3-CECF2496F28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37254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9" name="直線コネクタ 388">
              <a:extLst>
                <a:ext uri="{FF2B5EF4-FFF2-40B4-BE49-F238E27FC236}">
                  <a16:creationId xmlns:a16="http://schemas.microsoft.com/office/drawing/2014/main" id="{65C6320F-83BC-4906-B3A0-ED0E718453C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42054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0" name="直線コネクタ 389">
              <a:extLst>
                <a:ext uri="{FF2B5EF4-FFF2-40B4-BE49-F238E27FC236}">
                  <a16:creationId xmlns:a16="http://schemas.microsoft.com/office/drawing/2014/main" id="{C4FDDFA2-C6E1-4845-BD2D-D75E4AFC049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34853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1" name="直線コネクタ 390">
              <a:extLst>
                <a:ext uri="{FF2B5EF4-FFF2-40B4-BE49-F238E27FC236}">
                  <a16:creationId xmlns:a16="http://schemas.microsoft.com/office/drawing/2014/main" id="{7C707E59-6D51-4503-918A-EFCF24E4DB7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27652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2" name="直線コネクタ 391">
              <a:extLst>
                <a:ext uri="{FF2B5EF4-FFF2-40B4-BE49-F238E27FC236}">
                  <a16:creationId xmlns:a16="http://schemas.microsoft.com/office/drawing/2014/main" id="{66EF2273-F1F7-49C0-B3C1-2ED24893F4A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20452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3" name="直線コネクタ 392">
              <a:extLst>
                <a:ext uri="{FF2B5EF4-FFF2-40B4-BE49-F238E27FC236}">
                  <a16:creationId xmlns:a16="http://schemas.microsoft.com/office/drawing/2014/main" id="{58EA57B8-1907-4092-A1A4-867B52A34A8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13251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4" name="直線コネクタ 393">
              <a:extLst>
                <a:ext uri="{FF2B5EF4-FFF2-40B4-BE49-F238E27FC236}">
                  <a16:creationId xmlns:a16="http://schemas.microsoft.com/office/drawing/2014/main" id="{7AF35F3D-B124-4A94-B9DE-33D22401C74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06050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5" name="直線コネクタ 394">
              <a:extLst>
                <a:ext uri="{FF2B5EF4-FFF2-40B4-BE49-F238E27FC236}">
                  <a16:creationId xmlns:a16="http://schemas.microsoft.com/office/drawing/2014/main" id="{8B8AC9D9-85C7-43D5-ADD4-EAE3B05BEC1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988497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06795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641D491-6825-4492-8DA7-8E5F08227627}"/>
              </a:ext>
            </a:extLst>
          </p:cNvPr>
          <p:cNvGrpSpPr/>
          <p:nvPr/>
        </p:nvGrpSpPr>
        <p:grpSpPr>
          <a:xfrm>
            <a:off x="0" y="0"/>
            <a:ext cx="9906000" cy="6858000"/>
            <a:chOff x="0" y="0"/>
            <a:chExt cx="9906000" cy="6858000"/>
          </a:xfrm>
        </p:grpSpPr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076D5F7B-9F46-4426-ABEF-40210702F03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6876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5C759C81-0200-41D3-BB5E-EE3A30BDD68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4868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D017370C-378F-49DB-99C3-6BEEC4D716E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70892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C96BDEB6-9F8A-47EB-834D-B79130B0015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8884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843A83EE-42D5-4989-BCD4-F0E3C6A8AFA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14908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96C428DE-5BE9-435B-96E4-7B7D88BE6D5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42900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9092B086-1569-486E-9B4D-E449B91185D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8924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62173169-FF5E-434F-9F48-A9EF838F4FC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86916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BF16762B-DBB5-4C5F-8AD6-1B4753098E9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30932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直線コネクタ 258">
              <a:extLst>
                <a:ext uri="{FF2B5EF4-FFF2-40B4-BE49-F238E27FC236}">
                  <a16:creationId xmlns:a16="http://schemas.microsoft.com/office/drawing/2014/main" id="{8CEC12D9-3CAF-4C14-A0C5-66C6A749D82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9648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直線コネクタ 268">
              <a:extLst>
                <a:ext uri="{FF2B5EF4-FFF2-40B4-BE49-F238E27FC236}">
                  <a16:creationId xmlns:a16="http://schemas.microsoft.com/office/drawing/2014/main" id="{05EBEF58-39BF-4589-816F-796D23B21C2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7640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直線コネクタ 278">
              <a:extLst>
                <a:ext uri="{FF2B5EF4-FFF2-40B4-BE49-F238E27FC236}">
                  <a16:creationId xmlns:a16="http://schemas.microsoft.com/office/drawing/2014/main" id="{01397CFE-660F-4450-B4B6-FA54B8188B2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35632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直線コネクタ 288">
              <a:extLst>
                <a:ext uri="{FF2B5EF4-FFF2-40B4-BE49-F238E27FC236}">
                  <a16:creationId xmlns:a16="http://schemas.microsoft.com/office/drawing/2014/main" id="{6285B196-B3F5-4985-A89A-63F6E86B7E7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63624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直線コネクタ 298">
              <a:extLst>
                <a:ext uri="{FF2B5EF4-FFF2-40B4-BE49-F238E27FC236}">
                  <a16:creationId xmlns:a16="http://schemas.microsoft.com/office/drawing/2014/main" id="{D28E6F2E-2621-4D59-8CEA-87556BA3E1E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384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直線コネクタ 308">
              <a:extLst>
                <a:ext uri="{FF2B5EF4-FFF2-40B4-BE49-F238E27FC236}">
                  <a16:creationId xmlns:a16="http://schemas.microsoft.com/office/drawing/2014/main" id="{DDA60E95-C6F1-43DA-9223-6F77AA74EF2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0392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直線コネクタ 318">
              <a:extLst>
                <a:ext uri="{FF2B5EF4-FFF2-40B4-BE49-F238E27FC236}">
                  <a16:creationId xmlns:a16="http://schemas.microsoft.com/office/drawing/2014/main" id="{26D79B7F-EC71-4086-AED2-F2A935A6C41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52400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直線コネクタ 328">
              <a:extLst>
                <a:ext uri="{FF2B5EF4-FFF2-40B4-BE49-F238E27FC236}">
                  <a16:creationId xmlns:a16="http://schemas.microsoft.com/office/drawing/2014/main" id="{F58C9514-C0DC-4DEA-BD69-B30674D8FBC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24408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直線コネクタ 338">
              <a:extLst>
                <a:ext uri="{FF2B5EF4-FFF2-40B4-BE49-F238E27FC236}">
                  <a16:creationId xmlns:a16="http://schemas.microsoft.com/office/drawing/2014/main" id="{BC50D963-E203-41F9-9181-2194B44DF80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964159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直線コネクタ 348">
              <a:extLst>
                <a:ext uri="{FF2B5EF4-FFF2-40B4-BE49-F238E27FC236}">
                  <a16:creationId xmlns:a16="http://schemas.microsoft.com/office/drawing/2014/main" id="{E291A998-C234-43BF-B2F8-C478DAC8396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684239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9" name="直線コネクタ 358">
              <a:extLst>
                <a:ext uri="{FF2B5EF4-FFF2-40B4-BE49-F238E27FC236}">
                  <a16:creationId xmlns:a16="http://schemas.microsoft.com/office/drawing/2014/main" id="{B6FC0A41-2FE9-4A15-A4BD-2F1BAB91557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04319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直線コネクタ 368">
              <a:extLst>
                <a:ext uri="{FF2B5EF4-FFF2-40B4-BE49-F238E27FC236}">
                  <a16:creationId xmlns:a16="http://schemas.microsoft.com/office/drawing/2014/main" id="{8C00B8C4-10A9-440D-8B30-CD8896810CD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24399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直線コネクタ 378">
              <a:extLst>
                <a:ext uri="{FF2B5EF4-FFF2-40B4-BE49-F238E27FC236}">
                  <a16:creationId xmlns:a16="http://schemas.microsoft.com/office/drawing/2014/main" id="{FFC62C32-E676-4551-B98F-A098B3CFF9E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84448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16289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72FBC78-6E09-45D4-8E37-6F4C597A37FA}"/>
              </a:ext>
            </a:extLst>
          </p:cNvPr>
          <p:cNvGrpSpPr/>
          <p:nvPr/>
        </p:nvGrpSpPr>
        <p:grpSpPr>
          <a:xfrm>
            <a:off x="0" y="0"/>
            <a:ext cx="9906000" cy="6858000"/>
            <a:chOff x="0" y="0"/>
            <a:chExt cx="9906000" cy="6858000"/>
          </a:xfrm>
        </p:grpSpPr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076D5F7B-9F46-4426-ABEF-40210702F03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6876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5C759C81-0200-41D3-BB5E-EE3A30BDD68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4868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D017370C-378F-49DB-99C3-6BEEC4D716E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70892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C96BDEB6-9F8A-47EB-834D-B79130B0015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8884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843A83EE-42D5-4989-BCD4-F0E3C6A8AFA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14908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96C428DE-5BE9-435B-96E4-7B7D88BE6D5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42900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9092B086-1569-486E-9B4D-E449B91185D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8924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62173169-FF5E-434F-9F48-A9EF838F4FC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86916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BF16762B-DBB5-4C5F-8AD6-1B4753098E9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30932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C99E7473-A94A-4165-B542-B3475CB4073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340768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95CDA813-686E-4F8C-A8D1-5F773629BD4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0688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A4988071-2003-4509-8185-5E6F408C5C0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780928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7342DFDB-7F46-4466-AE13-19F8F07ADC8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060848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5DE04BD7-459B-4CA1-928A-82C3621AA6F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221088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AB9985E6-5620-4DB5-8519-201076AB0F2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501008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C51039B0-E8EC-4E0E-94DA-7C79FA288DD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661248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050A373A-11C6-49E5-B2DE-0A88B8A456B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941168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475B2BE4-6572-4065-833C-9DF88ED4226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381328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6A26D7BB-6B9E-49D9-9060-7F7EB2C6BD6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412776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0DA6A059-E683-402E-86E3-096AF84224A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92696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68111879-B6D1-484D-B5E1-14E069EC1B6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852936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6E6BDA3E-1FBF-4D0D-BF32-A73FD2AB43C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132856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28763C62-E772-4ED9-B912-747DEA5D3D0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293096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38D843C2-66D3-46B3-A32D-1B33E1DEA09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573016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CDFD2B75-1D59-490E-A966-2B9860A4F5B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733256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7DFA5CCB-8B9A-47E9-BA24-2B67620D620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13176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DA4A5616-13A5-4F18-80D5-14B3F5D19E5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453336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コネクタ 39">
              <a:extLst>
                <a:ext uri="{FF2B5EF4-FFF2-40B4-BE49-F238E27FC236}">
                  <a16:creationId xmlns:a16="http://schemas.microsoft.com/office/drawing/2014/main" id="{1F5E4C0C-4F03-41D0-BA59-6375EF6F299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484784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コネクタ 40">
              <a:extLst>
                <a:ext uri="{FF2B5EF4-FFF2-40B4-BE49-F238E27FC236}">
                  <a16:creationId xmlns:a16="http://schemas.microsoft.com/office/drawing/2014/main" id="{7C968D1A-B9AD-4D30-A1C0-1E050872575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64704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id="{4C66C41F-A7F4-47E5-9403-6365ECE2CBE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924944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>
              <a:extLst>
                <a:ext uri="{FF2B5EF4-FFF2-40B4-BE49-F238E27FC236}">
                  <a16:creationId xmlns:a16="http://schemas.microsoft.com/office/drawing/2014/main" id="{B5CD520A-AFD2-4CFA-B72C-C3F4360C698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204864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9C98FCD8-01E3-4617-8DBF-8412AD6F5E0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365104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66BA4776-4B12-4717-BA92-5D65D90C646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645024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>
              <a:extLst>
                <a:ext uri="{FF2B5EF4-FFF2-40B4-BE49-F238E27FC236}">
                  <a16:creationId xmlns:a16="http://schemas.microsoft.com/office/drawing/2014/main" id="{B1A1BAB3-7FDB-4A0C-A97A-80CFAAE908A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805264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コネクタ 46">
              <a:extLst>
                <a:ext uri="{FF2B5EF4-FFF2-40B4-BE49-F238E27FC236}">
                  <a16:creationId xmlns:a16="http://schemas.microsoft.com/office/drawing/2014/main" id="{20137116-35A4-4196-91BD-8F3974AA158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85184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コネクタ 47">
              <a:extLst>
                <a:ext uri="{FF2B5EF4-FFF2-40B4-BE49-F238E27FC236}">
                  <a16:creationId xmlns:a16="http://schemas.microsoft.com/office/drawing/2014/main" id="{304A262D-71E3-48C1-B22A-721F50D7AC4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525344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コネクタ 48">
              <a:extLst>
                <a:ext uri="{FF2B5EF4-FFF2-40B4-BE49-F238E27FC236}">
                  <a16:creationId xmlns:a16="http://schemas.microsoft.com/office/drawing/2014/main" id="{D937F7FF-22C1-4013-AA1E-F2378831966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556792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コネクタ 49">
              <a:extLst>
                <a:ext uri="{FF2B5EF4-FFF2-40B4-BE49-F238E27FC236}">
                  <a16:creationId xmlns:a16="http://schemas.microsoft.com/office/drawing/2014/main" id="{93DFC46A-ACBB-46B1-9EB6-20285179B32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36712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>
              <a:extLst>
                <a:ext uri="{FF2B5EF4-FFF2-40B4-BE49-F238E27FC236}">
                  <a16:creationId xmlns:a16="http://schemas.microsoft.com/office/drawing/2014/main" id="{3A5297C1-44AC-46C0-8720-F655B11FC00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996952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コネクタ 51">
              <a:extLst>
                <a:ext uri="{FF2B5EF4-FFF2-40B4-BE49-F238E27FC236}">
                  <a16:creationId xmlns:a16="http://schemas.microsoft.com/office/drawing/2014/main" id="{74386427-0670-49E2-A5B9-99A223E78D3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276872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コネクタ 52">
              <a:extLst>
                <a:ext uri="{FF2B5EF4-FFF2-40B4-BE49-F238E27FC236}">
                  <a16:creationId xmlns:a16="http://schemas.microsoft.com/office/drawing/2014/main" id="{355CF581-4BB0-406F-A91D-BF4E8511000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437112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コネクタ 53">
              <a:extLst>
                <a:ext uri="{FF2B5EF4-FFF2-40B4-BE49-F238E27FC236}">
                  <a16:creationId xmlns:a16="http://schemas.microsoft.com/office/drawing/2014/main" id="{211E3ED8-B99A-4436-BF5B-505D7DB94F5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717032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id="{D12D1BA6-0E05-497D-B5E5-501EE88D5A7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877272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コネクタ 55">
              <a:extLst>
                <a:ext uri="{FF2B5EF4-FFF2-40B4-BE49-F238E27FC236}">
                  <a16:creationId xmlns:a16="http://schemas.microsoft.com/office/drawing/2014/main" id="{56577591-4E48-4008-8018-726660B71D6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157192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9702B0A2-3C22-4861-840E-10226D2493B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597352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F2B368BD-D8A2-4E69-9826-3661E0B047B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62880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7E73A21E-7D8A-452C-A94A-3116C2D4EAC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0872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B68714E0-43B8-4E75-91AD-AFAAA19DC4C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06896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線コネクタ 60">
              <a:extLst>
                <a:ext uri="{FF2B5EF4-FFF2-40B4-BE49-F238E27FC236}">
                  <a16:creationId xmlns:a16="http://schemas.microsoft.com/office/drawing/2014/main" id="{A304E150-5BAD-40A5-B149-0BEBD76805B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34888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コネクタ 61">
              <a:extLst>
                <a:ext uri="{FF2B5EF4-FFF2-40B4-BE49-F238E27FC236}">
                  <a16:creationId xmlns:a16="http://schemas.microsoft.com/office/drawing/2014/main" id="{E5CA8065-2A68-4CF6-B183-801AF1F84FC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0912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コネクタ 62">
              <a:extLst>
                <a:ext uri="{FF2B5EF4-FFF2-40B4-BE49-F238E27FC236}">
                  <a16:creationId xmlns:a16="http://schemas.microsoft.com/office/drawing/2014/main" id="{9660034E-1ED4-46C7-BCA1-F7A274A5C7C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78904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コネクタ 63">
              <a:extLst>
                <a:ext uri="{FF2B5EF4-FFF2-40B4-BE49-F238E27FC236}">
                  <a16:creationId xmlns:a16="http://schemas.microsoft.com/office/drawing/2014/main" id="{A0DFF461-7FC5-4C21-AB76-0EED0F8FA5E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94928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>
              <a:extLst>
                <a:ext uri="{FF2B5EF4-FFF2-40B4-BE49-F238E27FC236}">
                  <a16:creationId xmlns:a16="http://schemas.microsoft.com/office/drawing/2014/main" id="{B1E41314-6061-4B59-87E6-CC30F02263F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22920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線コネクタ 65">
              <a:extLst>
                <a:ext uri="{FF2B5EF4-FFF2-40B4-BE49-F238E27FC236}">
                  <a16:creationId xmlns:a16="http://schemas.microsoft.com/office/drawing/2014/main" id="{45EF29FF-5460-4959-AFBD-DCF41A3769D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66936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線コネクタ 66">
              <a:extLst>
                <a:ext uri="{FF2B5EF4-FFF2-40B4-BE49-F238E27FC236}">
                  <a16:creationId xmlns:a16="http://schemas.microsoft.com/office/drawing/2014/main" id="{97DE8180-9590-4554-8760-9DFC04C628E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00808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線コネクタ 67">
              <a:extLst>
                <a:ext uri="{FF2B5EF4-FFF2-40B4-BE49-F238E27FC236}">
                  <a16:creationId xmlns:a16="http://schemas.microsoft.com/office/drawing/2014/main" id="{92CA5D55-57F5-4EFC-9BD6-03075F86D76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80728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線コネクタ 68">
              <a:extLst>
                <a:ext uri="{FF2B5EF4-FFF2-40B4-BE49-F238E27FC236}">
                  <a16:creationId xmlns:a16="http://schemas.microsoft.com/office/drawing/2014/main" id="{17A6F702-9140-4081-94D6-3506475A80C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140968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コネクタ 69">
              <a:extLst>
                <a:ext uri="{FF2B5EF4-FFF2-40B4-BE49-F238E27FC236}">
                  <a16:creationId xmlns:a16="http://schemas.microsoft.com/office/drawing/2014/main" id="{D9FF2B9D-7D70-43E7-92F4-05DE270DD75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420888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CB592F36-4916-4D72-B5D2-794ED9E97AA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81128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コネクタ 71">
              <a:extLst>
                <a:ext uri="{FF2B5EF4-FFF2-40B4-BE49-F238E27FC236}">
                  <a16:creationId xmlns:a16="http://schemas.microsoft.com/office/drawing/2014/main" id="{B887E6C6-77AF-4ADE-9A56-55D2080986A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861048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コネクタ 72">
              <a:extLst>
                <a:ext uri="{FF2B5EF4-FFF2-40B4-BE49-F238E27FC236}">
                  <a16:creationId xmlns:a16="http://schemas.microsoft.com/office/drawing/2014/main" id="{58B0B3A9-2809-4CAC-A372-0EFED1ECCDE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021288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線コネクタ 73">
              <a:extLst>
                <a:ext uri="{FF2B5EF4-FFF2-40B4-BE49-F238E27FC236}">
                  <a16:creationId xmlns:a16="http://schemas.microsoft.com/office/drawing/2014/main" id="{715AAD4C-664F-4EFC-AD6B-4819ECA9F7D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301208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線コネクタ 74">
              <a:extLst>
                <a:ext uri="{FF2B5EF4-FFF2-40B4-BE49-F238E27FC236}">
                  <a16:creationId xmlns:a16="http://schemas.microsoft.com/office/drawing/2014/main" id="{45EF8364-D08B-4151-9500-7CEB9BC1965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741368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>
              <a:extLst>
                <a:ext uri="{FF2B5EF4-FFF2-40B4-BE49-F238E27FC236}">
                  <a16:creationId xmlns:a16="http://schemas.microsoft.com/office/drawing/2014/main" id="{33EA1068-C6E8-44B8-A02B-AB0D560C2B5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72815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コネクタ 76">
              <a:extLst>
                <a:ext uri="{FF2B5EF4-FFF2-40B4-BE49-F238E27FC236}">
                  <a16:creationId xmlns:a16="http://schemas.microsoft.com/office/drawing/2014/main" id="{3611CD05-CE0C-4758-8049-1B665C9BE5C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052735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C1F295B0-346A-42ED-B9EF-ADBC6C54F3D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212975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8AC0D67A-A4B6-4D8D-9D8D-A434AF97AF6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492895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線コネクタ 79">
              <a:extLst>
                <a:ext uri="{FF2B5EF4-FFF2-40B4-BE49-F238E27FC236}">
                  <a16:creationId xmlns:a16="http://schemas.microsoft.com/office/drawing/2014/main" id="{7FB75444-8518-4908-9113-D78C1F4B874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653135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線コネクタ 80">
              <a:extLst>
                <a:ext uri="{FF2B5EF4-FFF2-40B4-BE49-F238E27FC236}">
                  <a16:creationId xmlns:a16="http://schemas.microsoft.com/office/drawing/2014/main" id="{0CDA3225-BDD3-4529-BD83-D0B7697F199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933055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BC16A652-C0A6-4809-BA83-EB41133046A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093295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線コネクタ 82">
              <a:extLst>
                <a:ext uri="{FF2B5EF4-FFF2-40B4-BE49-F238E27FC236}">
                  <a16:creationId xmlns:a16="http://schemas.microsoft.com/office/drawing/2014/main" id="{E3089586-9175-40F5-A509-62C8FF5C3E7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373215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線コネクタ 83">
              <a:extLst>
                <a:ext uri="{FF2B5EF4-FFF2-40B4-BE49-F238E27FC236}">
                  <a16:creationId xmlns:a16="http://schemas.microsoft.com/office/drawing/2014/main" id="{9383BCFF-A326-4BE0-861B-F9CE43F35BA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13375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線コネクタ 84">
              <a:extLst>
                <a:ext uri="{FF2B5EF4-FFF2-40B4-BE49-F238E27FC236}">
                  <a16:creationId xmlns:a16="http://schemas.microsoft.com/office/drawing/2014/main" id="{4FC5CF08-72F4-453D-994E-D2E8C9C1F08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44823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線コネクタ 85">
              <a:extLst>
                <a:ext uri="{FF2B5EF4-FFF2-40B4-BE49-F238E27FC236}">
                  <a16:creationId xmlns:a16="http://schemas.microsoft.com/office/drawing/2014/main" id="{EBB539E2-7E65-4830-9313-71EA0870915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124743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線コネクタ 86">
              <a:extLst>
                <a:ext uri="{FF2B5EF4-FFF2-40B4-BE49-F238E27FC236}">
                  <a16:creationId xmlns:a16="http://schemas.microsoft.com/office/drawing/2014/main" id="{AE899867-EEAA-43B4-BB22-82FE1E512FB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284983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線コネクタ 87">
              <a:extLst>
                <a:ext uri="{FF2B5EF4-FFF2-40B4-BE49-F238E27FC236}">
                  <a16:creationId xmlns:a16="http://schemas.microsoft.com/office/drawing/2014/main" id="{BBD4A3DB-299E-4B6A-A819-546552388DD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564903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線コネクタ 88">
              <a:extLst>
                <a:ext uri="{FF2B5EF4-FFF2-40B4-BE49-F238E27FC236}">
                  <a16:creationId xmlns:a16="http://schemas.microsoft.com/office/drawing/2014/main" id="{341FEE68-D5DA-4B68-9F16-E820B06D2F6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725143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線コネクタ 89">
              <a:extLst>
                <a:ext uri="{FF2B5EF4-FFF2-40B4-BE49-F238E27FC236}">
                  <a16:creationId xmlns:a16="http://schemas.microsoft.com/office/drawing/2014/main" id="{AE80C956-FE7E-4B4C-AE62-7C7E92F459A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05063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線コネクタ 90">
              <a:extLst>
                <a:ext uri="{FF2B5EF4-FFF2-40B4-BE49-F238E27FC236}">
                  <a16:creationId xmlns:a16="http://schemas.microsoft.com/office/drawing/2014/main" id="{9EC6DE9B-693B-4D98-992F-DBCD1924AEC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165303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線コネクタ 91">
              <a:extLst>
                <a:ext uri="{FF2B5EF4-FFF2-40B4-BE49-F238E27FC236}">
                  <a16:creationId xmlns:a16="http://schemas.microsoft.com/office/drawing/2014/main" id="{2AA56629-29B0-4FBF-8DD7-41BF99407E3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445223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線コネクタ 93">
              <a:extLst>
                <a:ext uri="{FF2B5EF4-FFF2-40B4-BE49-F238E27FC236}">
                  <a16:creationId xmlns:a16="http://schemas.microsoft.com/office/drawing/2014/main" id="{6F656ED8-42B0-480D-9181-07BE6C0D596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16831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線コネクタ 94">
              <a:extLst>
                <a:ext uri="{FF2B5EF4-FFF2-40B4-BE49-F238E27FC236}">
                  <a16:creationId xmlns:a16="http://schemas.microsoft.com/office/drawing/2014/main" id="{A5C1A492-4B3D-495E-AAB5-7E4AFBEE6A8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196751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線コネクタ 95">
              <a:extLst>
                <a:ext uri="{FF2B5EF4-FFF2-40B4-BE49-F238E27FC236}">
                  <a16:creationId xmlns:a16="http://schemas.microsoft.com/office/drawing/2014/main" id="{03D42078-476B-480C-811A-E234430A9B4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56991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線コネクタ 96">
              <a:extLst>
                <a:ext uri="{FF2B5EF4-FFF2-40B4-BE49-F238E27FC236}">
                  <a16:creationId xmlns:a16="http://schemas.microsoft.com/office/drawing/2014/main" id="{56A9CF1D-1321-4536-B959-B1F9892C2D1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636911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線コネクタ 97">
              <a:extLst>
                <a:ext uri="{FF2B5EF4-FFF2-40B4-BE49-F238E27FC236}">
                  <a16:creationId xmlns:a16="http://schemas.microsoft.com/office/drawing/2014/main" id="{A8BC60D8-17F0-411D-8503-00FB5FF6A27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797151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線コネクタ 98">
              <a:extLst>
                <a:ext uri="{FF2B5EF4-FFF2-40B4-BE49-F238E27FC236}">
                  <a16:creationId xmlns:a16="http://schemas.microsoft.com/office/drawing/2014/main" id="{A72F7EA6-4CB5-449F-B480-E05CBDD3159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77071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線コネクタ 99">
              <a:extLst>
                <a:ext uri="{FF2B5EF4-FFF2-40B4-BE49-F238E27FC236}">
                  <a16:creationId xmlns:a16="http://schemas.microsoft.com/office/drawing/2014/main" id="{3C1D2CCC-B1AB-45C2-8820-F123C76E717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37311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線コネクタ 100">
              <a:extLst>
                <a:ext uri="{FF2B5EF4-FFF2-40B4-BE49-F238E27FC236}">
                  <a16:creationId xmlns:a16="http://schemas.microsoft.com/office/drawing/2014/main" id="{8FEA0F37-5E3D-45F1-A2E8-B071E34E7B5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17231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線コネクタ 102">
              <a:extLst>
                <a:ext uri="{FF2B5EF4-FFF2-40B4-BE49-F238E27FC236}">
                  <a16:creationId xmlns:a16="http://schemas.microsoft.com/office/drawing/2014/main" id="{C6A92FFE-4FDC-44A5-B589-F9985689D89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16631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線コネクタ 103">
              <a:extLst>
                <a:ext uri="{FF2B5EF4-FFF2-40B4-BE49-F238E27FC236}">
                  <a16:creationId xmlns:a16="http://schemas.microsoft.com/office/drawing/2014/main" id="{C5386F15-5606-4BC8-87C7-D3DF533C7FE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8639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線コネクタ 104">
              <a:extLst>
                <a:ext uri="{FF2B5EF4-FFF2-40B4-BE49-F238E27FC236}">
                  <a16:creationId xmlns:a16="http://schemas.microsoft.com/office/drawing/2014/main" id="{D5043EEE-861D-4B83-BB3A-46D907B4E86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60647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線コネクタ 105">
              <a:extLst>
                <a:ext uri="{FF2B5EF4-FFF2-40B4-BE49-F238E27FC236}">
                  <a16:creationId xmlns:a16="http://schemas.microsoft.com/office/drawing/2014/main" id="{0F63C488-4C6C-4A70-832E-0ABCE2B8688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2655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線コネクタ 106">
              <a:extLst>
                <a:ext uri="{FF2B5EF4-FFF2-40B4-BE49-F238E27FC236}">
                  <a16:creationId xmlns:a16="http://schemas.microsoft.com/office/drawing/2014/main" id="{67798FC6-BD4E-4ED2-94C3-C12F5B98039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4663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線コネクタ 107">
              <a:extLst>
                <a:ext uri="{FF2B5EF4-FFF2-40B4-BE49-F238E27FC236}">
                  <a16:creationId xmlns:a16="http://schemas.microsoft.com/office/drawing/2014/main" id="{C3DBD9B7-7B4F-4251-B9D8-1B97C53142D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7667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線コネクタ 108">
              <a:extLst>
                <a:ext uri="{FF2B5EF4-FFF2-40B4-BE49-F238E27FC236}">
                  <a16:creationId xmlns:a16="http://schemas.microsoft.com/office/drawing/2014/main" id="{BAB20914-DAA6-4C6C-B77C-F020DDD987B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4624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線コネクタ 121">
              <a:extLst>
                <a:ext uri="{FF2B5EF4-FFF2-40B4-BE49-F238E27FC236}">
                  <a16:creationId xmlns:a16="http://schemas.microsoft.com/office/drawing/2014/main" id="{7ECEC5CC-D61A-4BE3-92FB-C425F9EF4C2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9648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線コネクタ 122">
              <a:extLst>
                <a:ext uri="{FF2B5EF4-FFF2-40B4-BE49-F238E27FC236}">
                  <a16:creationId xmlns:a16="http://schemas.microsoft.com/office/drawing/2014/main" id="{E15E578E-0459-4434-A3D0-21602D13443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148408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線コネクタ 123">
              <a:extLst>
                <a:ext uri="{FF2B5EF4-FFF2-40B4-BE49-F238E27FC236}">
                  <a16:creationId xmlns:a16="http://schemas.microsoft.com/office/drawing/2014/main" id="{5A0E4C2C-29B1-46D9-BCD5-2D5760F0B0B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220416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線コネクタ 124">
              <a:extLst>
                <a:ext uri="{FF2B5EF4-FFF2-40B4-BE49-F238E27FC236}">
                  <a16:creationId xmlns:a16="http://schemas.microsoft.com/office/drawing/2014/main" id="{D274C32D-9DFF-49C9-B7C7-0EEA286C4C1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292424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線コネクタ 125">
              <a:extLst>
                <a:ext uri="{FF2B5EF4-FFF2-40B4-BE49-F238E27FC236}">
                  <a16:creationId xmlns:a16="http://schemas.microsoft.com/office/drawing/2014/main" id="{0AD577BA-D62A-450D-8A1E-211750EBAC2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364432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線コネクタ 126">
              <a:extLst>
                <a:ext uri="{FF2B5EF4-FFF2-40B4-BE49-F238E27FC236}">
                  <a16:creationId xmlns:a16="http://schemas.microsoft.com/office/drawing/2014/main" id="{88B0BA45-2D48-40CF-9313-674A80BFC27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43644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線コネクタ 127">
              <a:extLst>
                <a:ext uri="{FF2B5EF4-FFF2-40B4-BE49-F238E27FC236}">
                  <a16:creationId xmlns:a16="http://schemas.microsoft.com/office/drawing/2014/main" id="{B10723FA-C3D8-4045-BB41-4D76C0002B0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508448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線コネクタ 128">
              <a:extLst>
                <a:ext uri="{FF2B5EF4-FFF2-40B4-BE49-F238E27FC236}">
                  <a16:creationId xmlns:a16="http://schemas.microsoft.com/office/drawing/2014/main" id="{3D8059CB-E7B8-478E-BFC0-1443A535739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580455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線コネクタ 129">
              <a:extLst>
                <a:ext uri="{FF2B5EF4-FFF2-40B4-BE49-F238E27FC236}">
                  <a16:creationId xmlns:a16="http://schemas.microsoft.com/office/drawing/2014/main" id="{D4DD61C3-971C-495D-9445-B203CBEFC88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652463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線コネクタ 130">
              <a:extLst>
                <a:ext uri="{FF2B5EF4-FFF2-40B4-BE49-F238E27FC236}">
                  <a16:creationId xmlns:a16="http://schemas.microsoft.com/office/drawing/2014/main" id="{DDCB83E8-C9AA-418D-9FF7-7E3DD70F3D9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24471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線コネクタ 131">
              <a:extLst>
                <a:ext uri="{FF2B5EF4-FFF2-40B4-BE49-F238E27FC236}">
                  <a16:creationId xmlns:a16="http://schemas.microsoft.com/office/drawing/2014/main" id="{0B4CC423-1D93-4577-AB31-DCAA57FE71D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7640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線コネクタ 132">
              <a:extLst>
                <a:ext uri="{FF2B5EF4-FFF2-40B4-BE49-F238E27FC236}">
                  <a16:creationId xmlns:a16="http://schemas.microsoft.com/office/drawing/2014/main" id="{7670D4A9-51A8-47BB-A2F0-890483E33F9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428328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線コネクタ 133">
              <a:extLst>
                <a:ext uri="{FF2B5EF4-FFF2-40B4-BE49-F238E27FC236}">
                  <a16:creationId xmlns:a16="http://schemas.microsoft.com/office/drawing/2014/main" id="{B5C65F33-B3CB-43BD-8956-57BC712C279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500336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線コネクタ 134">
              <a:extLst>
                <a:ext uri="{FF2B5EF4-FFF2-40B4-BE49-F238E27FC236}">
                  <a16:creationId xmlns:a16="http://schemas.microsoft.com/office/drawing/2014/main" id="{50A86B4E-3935-4954-BA52-70C100AFC14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572344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直線コネクタ 135">
              <a:extLst>
                <a:ext uri="{FF2B5EF4-FFF2-40B4-BE49-F238E27FC236}">
                  <a16:creationId xmlns:a16="http://schemas.microsoft.com/office/drawing/2014/main" id="{67B0A779-D872-4466-A824-B4DFB078512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644352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線コネクタ 136">
              <a:extLst>
                <a:ext uri="{FF2B5EF4-FFF2-40B4-BE49-F238E27FC236}">
                  <a16:creationId xmlns:a16="http://schemas.microsoft.com/office/drawing/2014/main" id="{F41E7317-EEAC-4778-9742-B711B6545CD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71636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直線コネクタ 137">
              <a:extLst>
                <a:ext uri="{FF2B5EF4-FFF2-40B4-BE49-F238E27FC236}">
                  <a16:creationId xmlns:a16="http://schemas.microsoft.com/office/drawing/2014/main" id="{68135A51-D048-43A6-AAA6-2320BDCFF23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788368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線コネクタ 138">
              <a:extLst>
                <a:ext uri="{FF2B5EF4-FFF2-40B4-BE49-F238E27FC236}">
                  <a16:creationId xmlns:a16="http://schemas.microsoft.com/office/drawing/2014/main" id="{45DED99C-2089-4D6E-AB0F-6A2EFDD2A2C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860375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直線コネクタ 139">
              <a:extLst>
                <a:ext uri="{FF2B5EF4-FFF2-40B4-BE49-F238E27FC236}">
                  <a16:creationId xmlns:a16="http://schemas.microsoft.com/office/drawing/2014/main" id="{1BEC7F46-FA5D-4D9B-8C3C-A119EC30E0B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932383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線コネクタ 140">
              <a:extLst>
                <a:ext uri="{FF2B5EF4-FFF2-40B4-BE49-F238E27FC236}">
                  <a16:creationId xmlns:a16="http://schemas.microsoft.com/office/drawing/2014/main" id="{5F3E358E-1407-4F6B-9D72-08F4CE967F8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04391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線コネクタ 141">
              <a:extLst>
                <a:ext uri="{FF2B5EF4-FFF2-40B4-BE49-F238E27FC236}">
                  <a16:creationId xmlns:a16="http://schemas.microsoft.com/office/drawing/2014/main" id="{0DFD35ED-1B74-48E1-A3F9-17AC2734EB6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35632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直線コネクタ 142">
              <a:extLst>
                <a:ext uri="{FF2B5EF4-FFF2-40B4-BE49-F238E27FC236}">
                  <a16:creationId xmlns:a16="http://schemas.microsoft.com/office/drawing/2014/main" id="{85C055FB-2B49-47A0-98AB-B372CBAAB88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708248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直線コネクタ 143">
              <a:extLst>
                <a:ext uri="{FF2B5EF4-FFF2-40B4-BE49-F238E27FC236}">
                  <a16:creationId xmlns:a16="http://schemas.microsoft.com/office/drawing/2014/main" id="{430DF90B-F373-4102-961F-A2292A9C9D1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780256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直線コネクタ 144">
              <a:extLst>
                <a:ext uri="{FF2B5EF4-FFF2-40B4-BE49-F238E27FC236}">
                  <a16:creationId xmlns:a16="http://schemas.microsoft.com/office/drawing/2014/main" id="{30DCFD40-CF8E-4E21-9B9E-D28D2BC9347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852264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直線コネクタ 145">
              <a:extLst>
                <a:ext uri="{FF2B5EF4-FFF2-40B4-BE49-F238E27FC236}">
                  <a16:creationId xmlns:a16="http://schemas.microsoft.com/office/drawing/2014/main" id="{5EF56D6D-3E41-465D-9AF6-E0E8443FA84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924272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直線コネクタ 146">
              <a:extLst>
                <a:ext uri="{FF2B5EF4-FFF2-40B4-BE49-F238E27FC236}">
                  <a16:creationId xmlns:a16="http://schemas.microsoft.com/office/drawing/2014/main" id="{566ACC90-4118-4973-9A00-01B96FA153E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99628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線コネクタ 147">
              <a:extLst>
                <a:ext uri="{FF2B5EF4-FFF2-40B4-BE49-F238E27FC236}">
                  <a16:creationId xmlns:a16="http://schemas.microsoft.com/office/drawing/2014/main" id="{738667D0-44F4-4392-B3E9-BECB833E2E8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068288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線コネクタ 148">
              <a:extLst>
                <a:ext uri="{FF2B5EF4-FFF2-40B4-BE49-F238E27FC236}">
                  <a16:creationId xmlns:a16="http://schemas.microsoft.com/office/drawing/2014/main" id="{CBF063A3-6272-4890-B76A-FE41D01F5B1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140295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直線コネクタ 149">
              <a:extLst>
                <a:ext uri="{FF2B5EF4-FFF2-40B4-BE49-F238E27FC236}">
                  <a16:creationId xmlns:a16="http://schemas.microsoft.com/office/drawing/2014/main" id="{B9131301-1D62-485A-BAEB-FCEA6E49678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212303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直線コネクタ 150">
              <a:extLst>
                <a:ext uri="{FF2B5EF4-FFF2-40B4-BE49-F238E27FC236}">
                  <a16:creationId xmlns:a16="http://schemas.microsoft.com/office/drawing/2014/main" id="{D768B50B-55A0-4CA7-9AAD-E2BA72C8FCC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284311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直線コネクタ 151">
              <a:extLst>
                <a:ext uri="{FF2B5EF4-FFF2-40B4-BE49-F238E27FC236}">
                  <a16:creationId xmlns:a16="http://schemas.microsoft.com/office/drawing/2014/main" id="{F77F7D56-F540-49AA-B7A2-48275BFC29E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63624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線コネクタ 152">
              <a:extLst>
                <a:ext uri="{FF2B5EF4-FFF2-40B4-BE49-F238E27FC236}">
                  <a16:creationId xmlns:a16="http://schemas.microsoft.com/office/drawing/2014/main" id="{28BE4777-EEEB-4B84-BF3C-1682F1F1618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1832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線コネクタ 153">
              <a:extLst>
                <a:ext uri="{FF2B5EF4-FFF2-40B4-BE49-F238E27FC236}">
                  <a16:creationId xmlns:a16="http://schemas.microsoft.com/office/drawing/2014/main" id="{5902D486-BF42-494B-B3DF-83990D92A90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60176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線コネクタ 154">
              <a:extLst>
                <a:ext uri="{FF2B5EF4-FFF2-40B4-BE49-F238E27FC236}">
                  <a16:creationId xmlns:a16="http://schemas.microsoft.com/office/drawing/2014/main" id="{EC1CA2C6-C954-45F7-AC03-547C0CDAABC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32184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直線コネクタ 155">
              <a:extLst>
                <a:ext uri="{FF2B5EF4-FFF2-40B4-BE49-F238E27FC236}">
                  <a16:creationId xmlns:a16="http://schemas.microsoft.com/office/drawing/2014/main" id="{CE99526C-1E0F-4D79-BC24-A602C5D47CF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4192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直線コネクタ 156">
              <a:extLst>
                <a:ext uri="{FF2B5EF4-FFF2-40B4-BE49-F238E27FC236}">
                  <a16:creationId xmlns:a16="http://schemas.microsoft.com/office/drawing/2014/main" id="{11D20779-4525-444C-8ACA-0D7915A0CD0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620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直線コネクタ 157">
              <a:extLst>
                <a:ext uri="{FF2B5EF4-FFF2-40B4-BE49-F238E27FC236}">
                  <a16:creationId xmlns:a16="http://schemas.microsoft.com/office/drawing/2014/main" id="{9644C25C-2B36-4962-8250-B8602101742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48208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直線コネクタ 158">
              <a:extLst>
                <a:ext uri="{FF2B5EF4-FFF2-40B4-BE49-F238E27FC236}">
                  <a16:creationId xmlns:a16="http://schemas.microsoft.com/office/drawing/2014/main" id="{F76F02D8-43C4-453E-B969-FFD7AE13E06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20215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線コネクタ 159">
              <a:extLst>
                <a:ext uri="{FF2B5EF4-FFF2-40B4-BE49-F238E27FC236}">
                  <a16:creationId xmlns:a16="http://schemas.microsoft.com/office/drawing/2014/main" id="{EC0FF6AF-B4A5-46E2-A5A8-0FBE2ABF29E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92223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直線コネクタ 160">
              <a:extLst>
                <a:ext uri="{FF2B5EF4-FFF2-40B4-BE49-F238E27FC236}">
                  <a16:creationId xmlns:a16="http://schemas.microsoft.com/office/drawing/2014/main" id="{614B3EF6-F62B-4ABE-9C6A-80686B85300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564231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直線コネクタ 161">
              <a:extLst>
                <a:ext uri="{FF2B5EF4-FFF2-40B4-BE49-F238E27FC236}">
                  <a16:creationId xmlns:a16="http://schemas.microsoft.com/office/drawing/2014/main" id="{B9AC0626-E45A-46BB-A91C-16A46D21D81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384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線コネクタ 162">
              <a:extLst>
                <a:ext uri="{FF2B5EF4-FFF2-40B4-BE49-F238E27FC236}">
                  <a16:creationId xmlns:a16="http://schemas.microsoft.com/office/drawing/2014/main" id="{F3278831-E91B-4529-8616-011C61F638D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31912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線コネクタ 163">
              <a:extLst>
                <a:ext uri="{FF2B5EF4-FFF2-40B4-BE49-F238E27FC236}">
                  <a16:creationId xmlns:a16="http://schemas.microsoft.com/office/drawing/2014/main" id="{454369EC-127C-4DB2-8811-FCBAADE8633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59904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直線コネクタ 164">
              <a:extLst>
                <a:ext uri="{FF2B5EF4-FFF2-40B4-BE49-F238E27FC236}">
                  <a16:creationId xmlns:a16="http://schemas.microsoft.com/office/drawing/2014/main" id="{11652395-9176-4539-9739-E0911E5B6DA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87896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直線コネクタ 165">
              <a:extLst>
                <a:ext uri="{FF2B5EF4-FFF2-40B4-BE49-F238E27FC236}">
                  <a16:creationId xmlns:a16="http://schemas.microsoft.com/office/drawing/2014/main" id="{6F3C7D68-8045-4460-85F4-B726186E1A4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5888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直線コネクタ 166">
              <a:extLst>
                <a:ext uri="{FF2B5EF4-FFF2-40B4-BE49-F238E27FC236}">
                  <a16:creationId xmlns:a16="http://schemas.microsoft.com/office/drawing/2014/main" id="{81D4309D-AAE9-4A84-9E92-1C10ADCB687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388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線コネクタ 167">
              <a:extLst>
                <a:ext uri="{FF2B5EF4-FFF2-40B4-BE49-F238E27FC236}">
                  <a16:creationId xmlns:a16="http://schemas.microsoft.com/office/drawing/2014/main" id="{001018C9-B1B4-4BEE-8269-BC337BA38CF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1872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直線コネクタ 168">
              <a:extLst>
                <a:ext uri="{FF2B5EF4-FFF2-40B4-BE49-F238E27FC236}">
                  <a16:creationId xmlns:a16="http://schemas.microsoft.com/office/drawing/2014/main" id="{9FEA8A8B-408F-422E-BF73-9E6B979CE7E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99865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直線コネクタ 169">
              <a:extLst>
                <a:ext uri="{FF2B5EF4-FFF2-40B4-BE49-F238E27FC236}">
                  <a16:creationId xmlns:a16="http://schemas.microsoft.com/office/drawing/2014/main" id="{3B977A05-388D-4424-BD42-29FC348F83D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27857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直線コネクタ 170">
              <a:extLst>
                <a:ext uri="{FF2B5EF4-FFF2-40B4-BE49-F238E27FC236}">
                  <a16:creationId xmlns:a16="http://schemas.microsoft.com/office/drawing/2014/main" id="{D8064ACF-1954-4609-A6A2-37BAF5C3D8F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55849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直線コネクタ 171">
              <a:extLst>
                <a:ext uri="{FF2B5EF4-FFF2-40B4-BE49-F238E27FC236}">
                  <a16:creationId xmlns:a16="http://schemas.microsoft.com/office/drawing/2014/main" id="{FCA57CDC-2621-4DB9-A965-B658C4FD697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0392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直線コネクタ 172">
              <a:extLst>
                <a:ext uri="{FF2B5EF4-FFF2-40B4-BE49-F238E27FC236}">
                  <a16:creationId xmlns:a16="http://schemas.microsoft.com/office/drawing/2014/main" id="{85CC1FFE-6661-4F8F-A840-7F87E293E48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451992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線コネクタ 173">
              <a:extLst>
                <a:ext uri="{FF2B5EF4-FFF2-40B4-BE49-F238E27FC236}">
                  <a16:creationId xmlns:a16="http://schemas.microsoft.com/office/drawing/2014/main" id="{AEAEE976-EE82-4BB0-BADB-293B38CF613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379984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直線コネクタ 174">
              <a:extLst>
                <a:ext uri="{FF2B5EF4-FFF2-40B4-BE49-F238E27FC236}">
                  <a16:creationId xmlns:a16="http://schemas.microsoft.com/office/drawing/2014/main" id="{18291214-B87C-4666-BEBB-38910CB0738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307976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直線コネクタ 175">
              <a:extLst>
                <a:ext uri="{FF2B5EF4-FFF2-40B4-BE49-F238E27FC236}">
                  <a16:creationId xmlns:a16="http://schemas.microsoft.com/office/drawing/2014/main" id="{8B5A8985-91E6-44F2-A283-6F64F752EDC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235968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直線コネクタ 176">
              <a:extLst>
                <a:ext uri="{FF2B5EF4-FFF2-40B4-BE49-F238E27FC236}">
                  <a16:creationId xmlns:a16="http://schemas.microsoft.com/office/drawing/2014/main" id="{AB8A666F-1602-49BC-B50C-374A179726B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16396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直線コネクタ 177">
              <a:extLst>
                <a:ext uri="{FF2B5EF4-FFF2-40B4-BE49-F238E27FC236}">
                  <a16:creationId xmlns:a16="http://schemas.microsoft.com/office/drawing/2014/main" id="{4E20BF96-9E5B-4454-BB7F-6697039FBDD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91952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直線コネクタ 178">
              <a:extLst>
                <a:ext uri="{FF2B5EF4-FFF2-40B4-BE49-F238E27FC236}">
                  <a16:creationId xmlns:a16="http://schemas.microsoft.com/office/drawing/2014/main" id="{E0CF66EE-78F6-4DDA-91D0-D0EA936BDCD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9945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直線コネクタ 179">
              <a:extLst>
                <a:ext uri="{FF2B5EF4-FFF2-40B4-BE49-F238E27FC236}">
                  <a16:creationId xmlns:a16="http://schemas.microsoft.com/office/drawing/2014/main" id="{E810F669-6BD4-494E-A028-56385AEC926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47937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直線コネクタ 180">
              <a:extLst>
                <a:ext uri="{FF2B5EF4-FFF2-40B4-BE49-F238E27FC236}">
                  <a16:creationId xmlns:a16="http://schemas.microsoft.com/office/drawing/2014/main" id="{2E3A43AE-46B5-4A2A-B117-7B814784D67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75929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直線コネクタ 181">
              <a:extLst>
                <a:ext uri="{FF2B5EF4-FFF2-40B4-BE49-F238E27FC236}">
                  <a16:creationId xmlns:a16="http://schemas.microsoft.com/office/drawing/2014/main" id="{071DC023-1961-453B-B99E-D35A9DF505C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52400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直線コネクタ 182">
              <a:extLst>
                <a:ext uri="{FF2B5EF4-FFF2-40B4-BE49-F238E27FC236}">
                  <a16:creationId xmlns:a16="http://schemas.microsoft.com/office/drawing/2014/main" id="{45195E56-BFBA-4271-80C1-9861475DE77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172072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直線コネクタ 183">
              <a:extLst>
                <a:ext uri="{FF2B5EF4-FFF2-40B4-BE49-F238E27FC236}">
                  <a16:creationId xmlns:a16="http://schemas.microsoft.com/office/drawing/2014/main" id="{F02B1DDB-8B18-424E-9BC3-12350EF025F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100064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直線コネクタ 184">
              <a:extLst>
                <a:ext uri="{FF2B5EF4-FFF2-40B4-BE49-F238E27FC236}">
                  <a16:creationId xmlns:a16="http://schemas.microsoft.com/office/drawing/2014/main" id="{F450B5A8-4652-4DF8-9858-DDD816096C2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028056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直線コネクタ 185">
              <a:extLst>
                <a:ext uri="{FF2B5EF4-FFF2-40B4-BE49-F238E27FC236}">
                  <a16:creationId xmlns:a16="http://schemas.microsoft.com/office/drawing/2014/main" id="{91B0A3B5-07A3-4E51-985F-295DB3887D3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956048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直線コネクタ 186">
              <a:extLst>
                <a:ext uri="{FF2B5EF4-FFF2-40B4-BE49-F238E27FC236}">
                  <a16:creationId xmlns:a16="http://schemas.microsoft.com/office/drawing/2014/main" id="{56285137-7AA1-4BFE-8BAB-25859C32248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8404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直線コネクタ 187">
              <a:extLst>
                <a:ext uri="{FF2B5EF4-FFF2-40B4-BE49-F238E27FC236}">
                  <a16:creationId xmlns:a16="http://schemas.microsoft.com/office/drawing/2014/main" id="{BE871A68-8CD7-4BF2-902D-3FC22C2A923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12032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直線コネクタ 188">
              <a:extLst>
                <a:ext uri="{FF2B5EF4-FFF2-40B4-BE49-F238E27FC236}">
                  <a16:creationId xmlns:a16="http://schemas.microsoft.com/office/drawing/2014/main" id="{ACE543DB-654E-45C5-A91C-98DFC08CE76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740025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直線コネクタ 189">
              <a:extLst>
                <a:ext uri="{FF2B5EF4-FFF2-40B4-BE49-F238E27FC236}">
                  <a16:creationId xmlns:a16="http://schemas.microsoft.com/office/drawing/2014/main" id="{FBA6C900-6D96-4423-BE62-BBCC4EE2FD2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68017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直線コネクタ 190">
              <a:extLst>
                <a:ext uri="{FF2B5EF4-FFF2-40B4-BE49-F238E27FC236}">
                  <a16:creationId xmlns:a16="http://schemas.microsoft.com/office/drawing/2014/main" id="{6CC65162-716E-43EE-946A-6022C59B235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596009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直線コネクタ 191">
              <a:extLst>
                <a:ext uri="{FF2B5EF4-FFF2-40B4-BE49-F238E27FC236}">
                  <a16:creationId xmlns:a16="http://schemas.microsoft.com/office/drawing/2014/main" id="{7B2C2B3B-929F-44AD-8E8B-6FE6DD912BD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24408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直線コネクタ 192">
              <a:extLst>
                <a:ext uri="{FF2B5EF4-FFF2-40B4-BE49-F238E27FC236}">
                  <a16:creationId xmlns:a16="http://schemas.microsoft.com/office/drawing/2014/main" id="{AEF60140-C3DD-4954-B93F-54F131EE161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892152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直線コネクタ 193">
              <a:extLst>
                <a:ext uri="{FF2B5EF4-FFF2-40B4-BE49-F238E27FC236}">
                  <a16:creationId xmlns:a16="http://schemas.microsoft.com/office/drawing/2014/main" id="{1E8BF3A2-EA04-45A7-B0D3-9F47187A75F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820144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直線コネクタ 194">
              <a:extLst>
                <a:ext uri="{FF2B5EF4-FFF2-40B4-BE49-F238E27FC236}">
                  <a16:creationId xmlns:a16="http://schemas.microsoft.com/office/drawing/2014/main" id="{6CDA0C78-9CF4-4F42-BCFD-0C8A62AF97C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748136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直線コネクタ 195">
              <a:extLst>
                <a:ext uri="{FF2B5EF4-FFF2-40B4-BE49-F238E27FC236}">
                  <a16:creationId xmlns:a16="http://schemas.microsoft.com/office/drawing/2014/main" id="{2E21B7F6-43E6-4D00-B522-0034D3C7AFB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676128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直線コネクタ 196">
              <a:extLst>
                <a:ext uri="{FF2B5EF4-FFF2-40B4-BE49-F238E27FC236}">
                  <a16:creationId xmlns:a16="http://schemas.microsoft.com/office/drawing/2014/main" id="{209EEE5D-320F-48DD-8646-D5E34F99C0E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60412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直線コネクタ 197">
              <a:extLst>
                <a:ext uri="{FF2B5EF4-FFF2-40B4-BE49-F238E27FC236}">
                  <a16:creationId xmlns:a16="http://schemas.microsoft.com/office/drawing/2014/main" id="{03162E4A-02DD-42AD-982F-A4F339DF110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532112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直線コネクタ 198">
              <a:extLst>
                <a:ext uri="{FF2B5EF4-FFF2-40B4-BE49-F238E27FC236}">
                  <a16:creationId xmlns:a16="http://schemas.microsoft.com/office/drawing/2014/main" id="{EE24C513-40C0-40D0-A561-C86C7B15A9D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460105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直線コネクタ 199">
              <a:extLst>
                <a:ext uri="{FF2B5EF4-FFF2-40B4-BE49-F238E27FC236}">
                  <a16:creationId xmlns:a16="http://schemas.microsoft.com/office/drawing/2014/main" id="{CD21FBD3-BC32-4FAA-B788-20C47065906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88097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直線コネクタ 200">
              <a:extLst>
                <a:ext uri="{FF2B5EF4-FFF2-40B4-BE49-F238E27FC236}">
                  <a16:creationId xmlns:a16="http://schemas.microsoft.com/office/drawing/2014/main" id="{1718FB16-FD0A-4A22-A821-5042363861E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16089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直線コネクタ 201">
              <a:extLst>
                <a:ext uri="{FF2B5EF4-FFF2-40B4-BE49-F238E27FC236}">
                  <a16:creationId xmlns:a16="http://schemas.microsoft.com/office/drawing/2014/main" id="{5A673F0A-A197-446C-B4F6-3D3F6223C26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964159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直線コネクタ 202">
              <a:extLst>
                <a:ext uri="{FF2B5EF4-FFF2-40B4-BE49-F238E27FC236}">
                  <a16:creationId xmlns:a16="http://schemas.microsoft.com/office/drawing/2014/main" id="{8128183B-4095-4551-B565-84AD67F7C51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612231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直線コネクタ 203">
              <a:extLst>
                <a:ext uri="{FF2B5EF4-FFF2-40B4-BE49-F238E27FC236}">
                  <a16:creationId xmlns:a16="http://schemas.microsoft.com/office/drawing/2014/main" id="{F2FBF769-CCF2-42EE-91A9-0DB248A1D16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540223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直線コネクタ 204">
              <a:extLst>
                <a:ext uri="{FF2B5EF4-FFF2-40B4-BE49-F238E27FC236}">
                  <a16:creationId xmlns:a16="http://schemas.microsoft.com/office/drawing/2014/main" id="{CE91B723-3601-4C47-AC5C-DC5360DF9F9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468215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直線コネクタ 205">
              <a:extLst>
                <a:ext uri="{FF2B5EF4-FFF2-40B4-BE49-F238E27FC236}">
                  <a16:creationId xmlns:a16="http://schemas.microsoft.com/office/drawing/2014/main" id="{2DC3A47C-9C0C-42B9-811C-B36EACB7311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96207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直線コネクタ 206">
              <a:extLst>
                <a:ext uri="{FF2B5EF4-FFF2-40B4-BE49-F238E27FC236}">
                  <a16:creationId xmlns:a16="http://schemas.microsoft.com/office/drawing/2014/main" id="{29B28BE6-CFC0-4C08-928C-A4AF0F4328A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24199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直線コネクタ 207">
              <a:extLst>
                <a:ext uri="{FF2B5EF4-FFF2-40B4-BE49-F238E27FC236}">
                  <a16:creationId xmlns:a16="http://schemas.microsoft.com/office/drawing/2014/main" id="{2D2DA137-4E98-4239-B89A-599ABBAF471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252191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直線コネクタ 208">
              <a:extLst>
                <a:ext uri="{FF2B5EF4-FFF2-40B4-BE49-F238E27FC236}">
                  <a16:creationId xmlns:a16="http://schemas.microsoft.com/office/drawing/2014/main" id="{0A9A734A-C1ED-4B4C-8A53-029521C60F8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180184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直線コネクタ 209">
              <a:extLst>
                <a:ext uri="{FF2B5EF4-FFF2-40B4-BE49-F238E27FC236}">
                  <a16:creationId xmlns:a16="http://schemas.microsoft.com/office/drawing/2014/main" id="{3F6ECF06-5894-4328-B50A-59A2330A3B1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108176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直線コネクタ 210">
              <a:extLst>
                <a:ext uri="{FF2B5EF4-FFF2-40B4-BE49-F238E27FC236}">
                  <a16:creationId xmlns:a16="http://schemas.microsoft.com/office/drawing/2014/main" id="{CC863416-8B70-4B23-A3B2-10B1890E2DD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036168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直線コネクタ 211">
              <a:extLst>
                <a:ext uri="{FF2B5EF4-FFF2-40B4-BE49-F238E27FC236}">
                  <a16:creationId xmlns:a16="http://schemas.microsoft.com/office/drawing/2014/main" id="{460C292B-D8F2-4631-986E-958BB6BD568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684239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直線コネクタ 212">
              <a:extLst>
                <a:ext uri="{FF2B5EF4-FFF2-40B4-BE49-F238E27FC236}">
                  <a16:creationId xmlns:a16="http://schemas.microsoft.com/office/drawing/2014/main" id="{30E1BBDE-7286-4166-A444-2BB585E1CF8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332311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直線コネクタ 213">
              <a:extLst>
                <a:ext uri="{FF2B5EF4-FFF2-40B4-BE49-F238E27FC236}">
                  <a16:creationId xmlns:a16="http://schemas.microsoft.com/office/drawing/2014/main" id="{8B18D066-9DAC-4981-9C98-D06484941CF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260303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直線コネクタ 214">
              <a:extLst>
                <a:ext uri="{FF2B5EF4-FFF2-40B4-BE49-F238E27FC236}">
                  <a16:creationId xmlns:a16="http://schemas.microsoft.com/office/drawing/2014/main" id="{0A0F28F4-8FC1-4AF6-AF6A-C77AA26B854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188295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直線コネクタ 215">
              <a:extLst>
                <a:ext uri="{FF2B5EF4-FFF2-40B4-BE49-F238E27FC236}">
                  <a16:creationId xmlns:a16="http://schemas.microsoft.com/office/drawing/2014/main" id="{7219E713-ACA7-4E10-BE15-FE4BBCD43F6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116287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直線コネクタ 216">
              <a:extLst>
                <a:ext uri="{FF2B5EF4-FFF2-40B4-BE49-F238E27FC236}">
                  <a16:creationId xmlns:a16="http://schemas.microsoft.com/office/drawing/2014/main" id="{AB78B23A-6030-4701-9ACE-7CB1B46B593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44279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直線コネクタ 217">
              <a:extLst>
                <a:ext uri="{FF2B5EF4-FFF2-40B4-BE49-F238E27FC236}">
                  <a16:creationId xmlns:a16="http://schemas.microsoft.com/office/drawing/2014/main" id="{6BC3077C-10C6-4DBA-BFC2-E298768A645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972271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直線コネクタ 218">
              <a:extLst>
                <a:ext uri="{FF2B5EF4-FFF2-40B4-BE49-F238E27FC236}">
                  <a16:creationId xmlns:a16="http://schemas.microsoft.com/office/drawing/2014/main" id="{305FC0E5-4D84-4CA1-9E88-4818169276D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900264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直線コネクタ 219">
              <a:extLst>
                <a:ext uri="{FF2B5EF4-FFF2-40B4-BE49-F238E27FC236}">
                  <a16:creationId xmlns:a16="http://schemas.microsoft.com/office/drawing/2014/main" id="{57C0F637-8793-4B3A-90E8-EAF4CD8B386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828256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直線コネクタ 220">
              <a:extLst>
                <a:ext uri="{FF2B5EF4-FFF2-40B4-BE49-F238E27FC236}">
                  <a16:creationId xmlns:a16="http://schemas.microsoft.com/office/drawing/2014/main" id="{D9357355-EB61-4ABE-A391-F960A2DD7E1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56248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直線コネクタ 221">
              <a:extLst>
                <a:ext uri="{FF2B5EF4-FFF2-40B4-BE49-F238E27FC236}">
                  <a16:creationId xmlns:a16="http://schemas.microsoft.com/office/drawing/2014/main" id="{42D4F308-3D35-4532-9245-10211C608E1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04319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直線コネクタ 222">
              <a:extLst>
                <a:ext uri="{FF2B5EF4-FFF2-40B4-BE49-F238E27FC236}">
                  <a16:creationId xmlns:a16="http://schemas.microsoft.com/office/drawing/2014/main" id="{17DDC7F4-37CC-41D2-99C6-9797577E853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052391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直線コネクタ 223">
              <a:extLst>
                <a:ext uri="{FF2B5EF4-FFF2-40B4-BE49-F238E27FC236}">
                  <a16:creationId xmlns:a16="http://schemas.microsoft.com/office/drawing/2014/main" id="{AB33201F-3660-47EB-8716-BEFF8DA4487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980383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直線コネクタ 224">
              <a:extLst>
                <a:ext uri="{FF2B5EF4-FFF2-40B4-BE49-F238E27FC236}">
                  <a16:creationId xmlns:a16="http://schemas.microsoft.com/office/drawing/2014/main" id="{DCCB319D-D05A-40B1-82F8-3EE4274E7A2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908375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直線コネクタ 225">
              <a:extLst>
                <a:ext uri="{FF2B5EF4-FFF2-40B4-BE49-F238E27FC236}">
                  <a16:creationId xmlns:a16="http://schemas.microsoft.com/office/drawing/2014/main" id="{94BCBBB9-A4DF-47AA-AACF-31412BAD260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836367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直線コネクタ 226">
              <a:extLst>
                <a:ext uri="{FF2B5EF4-FFF2-40B4-BE49-F238E27FC236}">
                  <a16:creationId xmlns:a16="http://schemas.microsoft.com/office/drawing/2014/main" id="{E5EEC678-55F5-43B2-8AF5-FD547FFCCEB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764359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直線コネクタ 227">
              <a:extLst>
                <a:ext uri="{FF2B5EF4-FFF2-40B4-BE49-F238E27FC236}">
                  <a16:creationId xmlns:a16="http://schemas.microsoft.com/office/drawing/2014/main" id="{0FD422A6-A924-400F-9B92-B5BB343768A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692351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直線コネクタ 228">
              <a:extLst>
                <a:ext uri="{FF2B5EF4-FFF2-40B4-BE49-F238E27FC236}">
                  <a16:creationId xmlns:a16="http://schemas.microsoft.com/office/drawing/2014/main" id="{4E230CC9-9F30-4AB6-865D-D8AF8029ED6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620344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直線コネクタ 229">
              <a:extLst>
                <a:ext uri="{FF2B5EF4-FFF2-40B4-BE49-F238E27FC236}">
                  <a16:creationId xmlns:a16="http://schemas.microsoft.com/office/drawing/2014/main" id="{4FA8366B-0A11-412D-A6FE-7F1EF2BA098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548336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直線コネクタ 230">
              <a:extLst>
                <a:ext uri="{FF2B5EF4-FFF2-40B4-BE49-F238E27FC236}">
                  <a16:creationId xmlns:a16="http://schemas.microsoft.com/office/drawing/2014/main" id="{8A914DBE-2D3B-441E-9CAB-BD5EB916CDA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76328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直線コネクタ 231">
              <a:extLst>
                <a:ext uri="{FF2B5EF4-FFF2-40B4-BE49-F238E27FC236}">
                  <a16:creationId xmlns:a16="http://schemas.microsoft.com/office/drawing/2014/main" id="{56C5C879-11CB-45E4-9529-35C21F149D2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24399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直線コネクタ 232">
              <a:extLst>
                <a:ext uri="{FF2B5EF4-FFF2-40B4-BE49-F238E27FC236}">
                  <a16:creationId xmlns:a16="http://schemas.microsoft.com/office/drawing/2014/main" id="{613DE0B8-FD94-4BA2-81D1-0A0AC1DD49F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72471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直線コネクタ 233">
              <a:extLst>
                <a:ext uri="{FF2B5EF4-FFF2-40B4-BE49-F238E27FC236}">
                  <a16:creationId xmlns:a16="http://schemas.microsoft.com/office/drawing/2014/main" id="{3AD1AB7B-298B-4AAF-87D0-891338943A4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00463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直線コネクタ 234">
              <a:extLst>
                <a:ext uri="{FF2B5EF4-FFF2-40B4-BE49-F238E27FC236}">
                  <a16:creationId xmlns:a16="http://schemas.microsoft.com/office/drawing/2014/main" id="{1790F6B3-ABA8-41DB-8124-D8D72DA0DF6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628455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直線コネクタ 235">
              <a:extLst>
                <a:ext uri="{FF2B5EF4-FFF2-40B4-BE49-F238E27FC236}">
                  <a16:creationId xmlns:a16="http://schemas.microsoft.com/office/drawing/2014/main" id="{D2B1FCE3-3CB4-4E08-B0DD-92D475068EA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556447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直線コネクタ 236">
              <a:extLst>
                <a:ext uri="{FF2B5EF4-FFF2-40B4-BE49-F238E27FC236}">
                  <a16:creationId xmlns:a16="http://schemas.microsoft.com/office/drawing/2014/main" id="{13FDEDDC-FDA7-4371-9B65-9C9C1D3F0D4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484439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直線コネクタ 237">
              <a:extLst>
                <a:ext uri="{FF2B5EF4-FFF2-40B4-BE49-F238E27FC236}">
                  <a16:creationId xmlns:a16="http://schemas.microsoft.com/office/drawing/2014/main" id="{127AF913-CD46-494A-8A1A-0E94A1CC5B7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412431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直線コネクタ 238">
              <a:extLst>
                <a:ext uri="{FF2B5EF4-FFF2-40B4-BE49-F238E27FC236}">
                  <a16:creationId xmlns:a16="http://schemas.microsoft.com/office/drawing/2014/main" id="{D189B98E-1EAB-4AB3-8A47-31277794B33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340424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直線コネクタ 239">
              <a:extLst>
                <a:ext uri="{FF2B5EF4-FFF2-40B4-BE49-F238E27FC236}">
                  <a16:creationId xmlns:a16="http://schemas.microsoft.com/office/drawing/2014/main" id="{84ED19A8-93B7-407E-91CD-3A881B28A85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268416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直線コネクタ 240">
              <a:extLst>
                <a:ext uri="{FF2B5EF4-FFF2-40B4-BE49-F238E27FC236}">
                  <a16:creationId xmlns:a16="http://schemas.microsoft.com/office/drawing/2014/main" id="{FB597D18-14B2-42DB-BE2E-A5689CC59BB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96408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直線コネクタ 241">
              <a:extLst>
                <a:ext uri="{FF2B5EF4-FFF2-40B4-BE49-F238E27FC236}">
                  <a16:creationId xmlns:a16="http://schemas.microsoft.com/office/drawing/2014/main" id="{1D3AEE23-0DF2-4AE2-9E3E-5BEE8030983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84448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直線コネクタ 242">
              <a:extLst>
                <a:ext uri="{FF2B5EF4-FFF2-40B4-BE49-F238E27FC236}">
                  <a16:creationId xmlns:a16="http://schemas.microsoft.com/office/drawing/2014/main" id="{30182C6F-F5A6-4CF8-91C7-9FE7956E9E4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420544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直線コネクタ 243">
              <a:extLst>
                <a:ext uri="{FF2B5EF4-FFF2-40B4-BE49-F238E27FC236}">
                  <a16:creationId xmlns:a16="http://schemas.microsoft.com/office/drawing/2014/main" id="{B54F43A3-AECA-4F33-BEFE-7C85D36E74D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348536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直線コネクタ 244">
              <a:extLst>
                <a:ext uri="{FF2B5EF4-FFF2-40B4-BE49-F238E27FC236}">
                  <a16:creationId xmlns:a16="http://schemas.microsoft.com/office/drawing/2014/main" id="{B301A1A7-2EFD-4440-B6A2-B35917B84F8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276528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直線コネクタ 245">
              <a:extLst>
                <a:ext uri="{FF2B5EF4-FFF2-40B4-BE49-F238E27FC236}">
                  <a16:creationId xmlns:a16="http://schemas.microsoft.com/office/drawing/2014/main" id="{56136BDE-DEA7-4515-9612-0FEBF85AD0B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20452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直線コネクタ 246">
              <a:extLst>
                <a:ext uri="{FF2B5EF4-FFF2-40B4-BE49-F238E27FC236}">
                  <a16:creationId xmlns:a16="http://schemas.microsoft.com/office/drawing/2014/main" id="{BC469BE3-A668-4E31-9397-A33F66E6C79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132512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直線コネクタ 247">
              <a:extLst>
                <a:ext uri="{FF2B5EF4-FFF2-40B4-BE49-F238E27FC236}">
                  <a16:creationId xmlns:a16="http://schemas.microsoft.com/office/drawing/2014/main" id="{AC6C5F18-2D8F-44EB-B57B-6A8D49AC2B2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060505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直線コネクタ 248">
              <a:extLst>
                <a:ext uri="{FF2B5EF4-FFF2-40B4-BE49-F238E27FC236}">
                  <a16:creationId xmlns:a16="http://schemas.microsoft.com/office/drawing/2014/main" id="{CBCF15F0-BD75-4870-B1BD-BC86E913D8C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988497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直線コネクタ 249">
              <a:extLst>
                <a:ext uri="{FF2B5EF4-FFF2-40B4-BE49-F238E27FC236}">
                  <a16:creationId xmlns:a16="http://schemas.microsoft.com/office/drawing/2014/main" id="{323C31C3-8AA5-422F-81C1-50B7D1730B1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916489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直線コネクタ 250">
              <a:extLst>
                <a:ext uri="{FF2B5EF4-FFF2-40B4-BE49-F238E27FC236}">
                  <a16:creationId xmlns:a16="http://schemas.microsoft.com/office/drawing/2014/main" id="{2F0B4575-0143-490C-A18F-CFC27D48961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86849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直線コネクタ 251">
              <a:extLst>
                <a:ext uri="{FF2B5EF4-FFF2-40B4-BE49-F238E27FC236}">
                  <a16:creationId xmlns:a16="http://schemas.microsoft.com/office/drawing/2014/main" id="{945CBB23-1A32-48AF-BD3A-F686C090963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940498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直線コネクタ 252">
              <a:extLst>
                <a:ext uri="{FF2B5EF4-FFF2-40B4-BE49-F238E27FC236}">
                  <a16:creationId xmlns:a16="http://schemas.microsoft.com/office/drawing/2014/main" id="{A93558B1-FE39-408C-A510-0BA5FA44C8B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012506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直線コネクタ 253">
              <a:extLst>
                <a:ext uri="{FF2B5EF4-FFF2-40B4-BE49-F238E27FC236}">
                  <a16:creationId xmlns:a16="http://schemas.microsoft.com/office/drawing/2014/main" id="{E64F5745-62C7-4D6C-BD46-AA9EE704496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084514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直線コネクタ 254">
              <a:extLst>
                <a:ext uri="{FF2B5EF4-FFF2-40B4-BE49-F238E27FC236}">
                  <a16:creationId xmlns:a16="http://schemas.microsoft.com/office/drawing/2014/main" id="{07164154-8B8A-4C5A-BF96-5A3BF3DC6A7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156522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直線コネクタ 255">
              <a:extLst>
                <a:ext uri="{FF2B5EF4-FFF2-40B4-BE49-F238E27FC236}">
                  <a16:creationId xmlns:a16="http://schemas.microsoft.com/office/drawing/2014/main" id="{0A894DD3-3F30-4FC4-B30C-A89B05BF427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22853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直線コネクタ 256">
              <a:extLst>
                <a:ext uri="{FF2B5EF4-FFF2-40B4-BE49-F238E27FC236}">
                  <a16:creationId xmlns:a16="http://schemas.microsoft.com/office/drawing/2014/main" id="{0A2DA15E-88FA-4213-B75C-49CC0613D78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300537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直線コネクタ 257">
              <a:extLst>
                <a:ext uri="{FF2B5EF4-FFF2-40B4-BE49-F238E27FC236}">
                  <a16:creationId xmlns:a16="http://schemas.microsoft.com/office/drawing/2014/main" id="{B588B227-A711-4CD8-B43B-896F5BE239F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372545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261737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E5F8E8E-21B1-4391-ACFD-8E8D01A6834C}"/>
              </a:ext>
            </a:extLst>
          </p:cNvPr>
          <p:cNvGrpSpPr/>
          <p:nvPr/>
        </p:nvGrpSpPr>
        <p:grpSpPr>
          <a:xfrm>
            <a:off x="0" y="0"/>
            <a:ext cx="9906000" cy="6858000"/>
            <a:chOff x="0" y="0"/>
            <a:chExt cx="9906000" cy="6858000"/>
          </a:xfrm>
        </p:grpSpPr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076D5F7B-9F46-4426-ABEF-40210702F03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6876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5C759C81-0200-41D3-BB5E-EE3A30BDD68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4868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D017370C-378F-49DB-99C3-6BEEC4D716E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70892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C96BDEB6-9F8A-47EB-834D-B79130B0015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8884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843A83EE-42D5-4989-BCD4-F0E3C6A8AFA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14908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96C428DE-5BE9-435B-96E4-7B7D88BE6D5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42900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9092B086-1569-486E-9B4D-E449B91185D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8924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62173169-FF5E-434F-9F48-A9EF838F4FC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86916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BF16762B-DBB5-4C5F-8AD6-1B4753098E9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30932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F2B368BD-D8A2-4E69-9826-3661E0B047B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62880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7E73A21E-7D8A-452C-A94A-3116C2D4EAC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0872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B68714E0-43B8-4E75-91AD-AFAAA19DC4C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06896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線コネクタ 60">
              <a:extLst>
                <a:ext uri="{FF2B5EF4-FFF2-40B4-BE49-F238E27FC236}">
                  <a16:creationId xmlns:a16="http://schemas.microsoft.com/office/drawing/2014/main" id="{A304E150-5BAD-40A5-B149-0BEBD76805B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34888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コネクタ 61">
              <a:extLst>
                <a:ext uri="{FF2B5EF4-FFF2-40B4-BE49-F238E27FC236}">
                  <a16:creationId xmlns:a16="http://schemas.microsoft.com/office/drawing/2014/main" id="{E5CA8065-2A68-4CF6-B183-801AF1F84FC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0912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コネクタ 62">
              <a:extLst>
                <a:ext uri="{FF2B5EF4-FFF2-40B4-BE49-F238E27FC236}">
                  <a16:creationId xmlns:a16="http://schemas.microsoft.com/office/drawing/2014/main" id="{9660034E-1ED4-46C7-BCA1-F7A274A5C7C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78904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コネクタ 63">
              <a:extLst>
                <a:ext uri="{FF2B5EF4-FFF2-40B4-BE49-F238E27FC236}">
                  <a16:creationId xmlns:a16="http://schemas.microsoft.com/office/drawing/2014/main" id="{A0DFF461-7FC5-4C21-AB76-0EED0F8FA5E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94928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>
              <a:extLst>
                <a:ext uri="{FF2B5EF4-FFF2-40B4-BE49-F238E27FC236}">
                  <a16:creationId xmlns:a16="http://schemas.microsoft.com/office/drawing/2014/main" id="{B1E41314-6061-4B59-87E6-CC30F02263F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22920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線コネクタ 65">
              <a:extLst>
                <a:ext uri="{FF2B5EF4-FFF2-40B4-BE49-F238E27FC236}">
                  <a16:creationId xmlns:a16="http://schemas.microsoft.com/office/drawing/2014/main" id="{45EF29FF-5460-4959-AFBD-DCF41A3769D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66936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線コネクタ 103">
              <a:extLst>
                <a:ext uri="{FF2B5EF4-FFF2-40B4-BE49-F238E27FC236}">
                  <a16:creationId xmlns:a16="http://schemas.microsoft.com/office/drawing/2014/main" id="{C5386F15-5606-4BC8-87C7-D3DF533C7FE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8639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直線コネクタ 258">
              <a:extLst>
                <a:ext uri="{FF2B5EF4-FFF2-40B4-BE49-F238E27FC236}">
                  <a16:creationId xmlns:a16="http://schemas.microsoft.com/office/drawing/2014/main" id="{8CEC12D9-3CAF-4C14-A0C5-66C6A749D82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9648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直線コネクタ 263">
              <a:extLst>
                <a:ext uri="{FF2B5EF4-FFF2-40B4-BE49-F238E27FC236}">
                  <a16:creationId xmlns:a16="http://schemas.microsoft.com/office/drawing/2014/main" id="{E87E2C10-DF6B-4B01-BBA2-FFFEEC46190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43644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直線コネクタ 268">
              <a:extLst>
                <a:ext uri="{FF2B5EF4-FFF2-40B4-BE49-F238E27FC236}">
                  <a16:creationId xmlns:a16="http://schemas.microsoft.com/office/drawing/2014/main" id="{05EBEF58-39BF-4589-816F-796D23B21C2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7640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直線コネクタ 273">
              <a:extLst>
                <a:ext uri="{FF2B5EF4-FFF2-40B4-BE49-F238E27FC236}">
                  <a16:creationId xmlns:a16="http://schemas.microsoft.com/office/drawing/2014/main" id="{82EAB7E0-1A5E-46EC-B7E7-0CAEE1F26B4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71636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直線コネクタ 278">
              <a:extLst>
                <a:ext uri="{FF2B5EF4-FFF2-40B4-BE49-F238E27FC236}">
                  <a16:creationId xmlns:a16="http://schemas.microsoft.com/office/drawing/2014/main" id="{01397CFE-660F-4450-B4B6-FA54B8188B2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35632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直線コネクタ 283">
              <a:extLst>
                <a:ext uri="{FF2B5EF4-FFF2-40B4-BE49-F238E27FC236}">
                  <a16:creationId xmlns:a16="http://schemas.microsoft.com/office/drawing/2014/main" id="{F610B831-C49F-4732-8C44-C143279BDC3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99628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直線コネクタ 288">
              <a:extLst>
                <a:ext uri="{FF2B5EF4-FFF2-40B4-BE49-F238E27FC236}">
                  <a16:creationId xmlns:a16="http://schemas.microsoft.com/office/drawing/2014/main" id="{6285B196-B3F5-4985-A89A-63F6E86B7E7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63624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直線コネクタ 293">
              <a:extLst>
                <a:ext uri="{FF2B5EF4-FFF2-40B4-BE49-F238E27FC236}">
                  <a16:creationId xmlns:a16="http://schemas.microsoft.com/office/drawing/2014/main" id="{F85E5404-F0F6-4E0F-BE54-6DDF1FF74EF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620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直線コネクタ 298">
              <a:extLst>
                <a:ext uri="{FF2B5EF4-FFF2-40B4-BE49-F238E27FC236}">
                  <a16:creationId xmlns:a16="http://schemas.microsoft.com/office/drawing/2014/main" id="{D28E6F2E-2621-4D59-8CEA-87556BA3E1E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384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直線コネクタ 303">
              <a:extLst>
                <a:ext uri="{FF2B5EF4-FFF2-40B4-BE49-F238E27FC236}">
                  <a16:creationId xmlns:a16="http://schemas.microsoft.com/office/drawing/2014/main" id="{056097BB-EA9B-4E6A-A036-8E148FAE177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388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直線コネクタ 308">
              <a:extLst>
                <a:ext uri="{FF2B5EF4-FFF2-40B4-BE49-F238E27FC236}">
                  <a16:creationId xmlns:a16="http://schemas.microsoft.com/office/drawing/2014/main" id="{DDA60E95-C6F1-43DA-9223-6F77AA74EF2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0392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直線コネクタ 313">
              <a:extLst>
                <a:ext uri="{FF2B5EF4-FFF2-40B4-BE49-F238E27FC236}">
                  <a16:creationId xmlns:a16="http://schemas.microsoft.com/office/drawing/2014/main" id="{549E015C-C545-403E-BF05-834013197AA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16396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直線コネクタ 318">
              <a:extLst>
                <a:ext uri="{FF2B5EF4-FFF2-40B4-BE49-F238E27FC236}">
                  <a16:creationId xmlns:a16="http://schemas.microsoft.com/office/drawing/2014/main" id="{26D79B7F-EC71-4086-AED2-F2A935A6C41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52400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直線コネクタ 323">
              <a:extLst>
                <a:ext uri="{FF2B5EF4-FFF2-40B4-BE49-F238E27FC236}">
                  <a16:creationId xmlns:a16="http://schemas.microsoft.com/office/drawing/2014/main" id="{3E6DC17E-9F7D-4673-A6DD-8898BBE6F2D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8404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直線コネクタ 328">
              <a:extLst>
                <a:ext uri="{FF2B5EF4-FFF2-40B4-BE49-F238E27FC236}">
                  <a16:creationId xmlns:a16="http://schemas.microsoft.com/office/drawing/2014/main" id="{F58C9514-C0DC-4DEA-BD69-B30674D8FBC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24408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直線コネクタ 333">
              <a:extLst>
                <a:ext uri="{FF2B5EF4-FFF2-40B4-BE49-F238E27FC236}">
                  <a16:creationId xmlns:a16="http://schemas.microsoft.com/office/drawing/2014/main" id="{7377DF3D-4DF0-4BBF-BB72-77DD793F121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60412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直線コネクタ 338">
              <a:extLst>
                <a:ext uri="{FF2B5EF4-FFF2-40B4-BE49-F238E27FC236}">
                  <a16:creationId xmlns:a16="http://schemas.microsoft.com/office/drawing/2014/main" id="{BC50D963-E203-41F9-9181-2194B44DF80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964159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直線コネクタ 343">
              <a:extLst>
                <a:ext uri="{FF2B5EF4-FFF2-40B4-BE49-F238E27FC236}">
                  <a16:creationId xmlns:a16="http://schemas.microsoft.com/office/drawing/2014/main" id="{D2BA05A5-7EA8-4ECF-ADDC-810CAB5AF56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24199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直線コネクタ 348">
              <a:extLst>
                <a:ext uri="{FF2B5EF4-FFF2-40B4-BE49-F238E27FC236}">
                  <a16:creationId xmlns:a16="http://schemas.microsoft.com/office/drawing/2014/main" id="{E291A998-C234-43BF-B2F8-C478DAC8396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684239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直線コネクタ 353">
              <a:extLst>
                <a:ext uri="{FF2B5EF4-FFF2-40B4-BE49-F238E27FC236}">
                  <a16:creationId xmlns:a16="http://schemas.microsoft.com/office/drawing/2014/main" id="{56252574-14F7-4572-8F4F-26CD0AB9166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44279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9" name="直線コネクタ 358">
              <a:extLst>
                <a:ext uri="{FF2B5EF4-FFF2-40B4-BE49-F238E27FC236}">
                  <a16:creationId xmlns:a16="http://schemas.microsoft.com/office/drawing/2014/main" id="{B6FC0A41-2FE9-4A15-A4BD-2F1BAB91557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04319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直線コネクタ 363">
              <a:extLst>
                <a:ext uri="{FF2B5EF4-FFF2-40B4-BE49-F238E27FC236}">
                  <a16:creationId xmlns:a16="http://schemas.microsoft.com/office/drawing/2014/main" id="{A1AEC4D4-1536-48B8-BD7A-BED28D1D73D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764359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直線コネクタ 368">
              <a:extLst>
                <a:ext uri="{FF2B5EF4-FFF2-40B4-BE49-F238E27FC236}">
                  <a16:creationId xmlns:a16="http://schemas.microsoft.com/office/drawing/2014/main" id="{8C00B8C4-10A9-440D-8B30-CD8896810CD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24399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直線コネクタ 373">
              <a:extLst>
                <a:ext uri="{FF2B5EF4-FFF2-40B4-BE49-F238E27FC236}">
                  <a16:creationId xmlns:a16="http://schemas.microsoft.com/office/drawing/2014/main" id="{E4786595-8E87-4453-8A33-FC8C418FD6A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484439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直線コネクタ 378">
              <a:extLst>
                <a:ext uri="{FF2B5EF4-FFF2-40B4-BE49-F238E27FC236}">
                  <a16:creationId xmlns:a16="http://schemas.microsoft.com/office/drawing/2014/main" id="{FFC62C32-E676-4551-B98F-A098B3CFF9E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84448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直線コネクタ 384">
              <a:extLst>
                <a:ext uri="{FF2B5EF4-FFF2-40B4-BE49-F238E27FC236}">
                  <a16:creationId xmlns:a16="http://schemas.microsoft.com/office/drawing/2014/main" id="{27747CF0-FEB0-42C9-83E2-27926D6EF05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156522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2" name="直線コネクタ 391">
              <a:extLst>
                <a:ext uri="{FF2B5EF4-FFF2-40B4-BE49-F238E27FC236}">
                  <a16:creationId xmlns:a16="http://schemas.microsoft.com/office/drawing/2014/main" id="{66EF2273-F1F7-49C0-B3C1-2ED24893F4A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20452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6262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119D7CB-82B7-4798-810A-BED3C6F6FA1D}"/>
              </a:ext>
            </a:extLst>
          </p:cNvPr>
          <p:cNvGrpSpPr/>
          <p:nvPr/>
        </p:nvGrpSpPr>
        <p:grpSpPr>
          <a:xfrm>
            <a:off x="0" y="0"/>
            <a:ext cx="9906000" cy="6858000"/>
            <a:chOff x="0" y="0"/>
            <a:chExt cx="9906000" cy="6858000"/>
          </a:xfrm>
        </p:grpSpPr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076D5F7B-9F46-4426-ABEF-40210702F03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6876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5C759C81-0200-41D3-BB5E-EE3A30BDD68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4868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D017370C-378F-49DB-99C3-6BEEC4D716E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70892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C96BDEB6-9F8A-47EB-834D-B79130B0015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8884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843A83EE-42D5-4989-BCD4-F0E3C6A8AFA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14908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96C428DE-5BE9-435B-96E4-7B7D88BE6D5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42900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9092B086-1569-486E-9B4D-E449B91185D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8924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62173169-FF5E-434F-9F48-A9EF838F4FC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86916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BF16762B-DBB5-4C5F-8AD6-1B4753098E9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30932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C99E7473-A94A-4165-B542-B3475CB4073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340768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95CDA813-686E-4F8C-A8D1-5F773629BD4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0688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A4988071-2003-4509-8185-5E6F408C5C0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780928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7342DFDB-7F46-4466-AE13-19F8F07ADC8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060848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5DE04BD7-459B-4CA1-928A-82C3621AA6F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221088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AB9985E6-5620-4DB5-8519-201076AB0F2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501008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C51039B0-E8EC-4E0E-94DA-7C79FA288DD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661248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050A373A-11C6-49E5-B2DE-0A88B8A456B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941168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475B2BE4-6572-4065-833C-9DF88ED4226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381328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6A26D7BB-6B9E-49D9-9060-7F7EB2C6BD6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412776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0DA6A059-E683-402E-86E3-096AF84224A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92696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68111879-B6D1-484D-B5E1-14E069EC1B6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852936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6E6BDA3E-1FBF-4D0D-BF32-A73FD2AB43C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132856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28763C62-E772-4ED9-B912-747DEA5D3D0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293096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38D843C2-66D3-46B3-A32D-1B33E1DEA09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573016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CDFD2B75-1D59-490E-A966-2B9860A4F5B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733256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7DFA5CCB-8B9A-47E9-BA24-2B67620D620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13176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DA4A5616-13A5-4F18-80D5-14B3F5D19E5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453336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コネクタ 39">
              <a:extLst>
                <a:ext uri="{FF2B5EF4-FFF2-40B4-BE49-F238E27FC236}">
                  <a16:creationId xmlns:a16="http://schemas.microsoft.com/office/drawing/2014/main" id="{1F5E4C0C-4F03-41D0-BA59-6375EF6F299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484784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コネクタ 40">
              <a:extLst>
                <a:ext uri="{FF2B5EF4-FFF2-40B4-BE49-F238E27FC236}">
                  <a16:creationId xmlns:a16="http://schemas.microsoft.com/office/drawing/2014/main" id="{7C968D1A-B9AD-4D30-A1C0-1E050872575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64704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id="{4C66C41F-A7F4-47E5-9403-6365ECE2CBE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924944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>
              <a:extLst>
                <a:ext uri="{FF2B5EF4-FFF2-40B4-BE49-F238E27FC236}">
                  <a16:creationId xmlns:a16="http://schemas.microsoft.com/office/drawing/2014/main" id="{B5CD520A-AFD2-4CFA-B72C-C3F4360C698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204864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9C98FCD8-01E3-4617-8DBF-8412AD6F5E0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365104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66BA4776-4B12-4717-BA92-5D65D90C646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645024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>
              <a:extLst>
                <a:ext uri="{FF2B5EF4-FFF2-40B4-BE49-F238E27FC236}">
                  <a16:creationId xmlns:a16="http://schemas.microsoft.com/office/drawing/2014/main" id="{B1A1BAB3-7FDB-4A0C-A97A-80CFAAE908A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805264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コネクタ 46">
              <a:extLst>
                <a:ext uri="{FF2B5EF4-FFF2-40B4-BE49-F238E27FC236}">
                  <a16:creationId xmlns:a16="http://schemas.microsoft.com/office/drawing/2014/main" id="{20137116-35A4-4196-91BD-8F3974AA158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85184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コネクタ 47">
              <a:extLst>
                <a:ext uri="{FF2B5EF4-FFF2-40B4-BE49-F238E27FC236}">
                  <a16:creationId xmlns:a16="http://schemas.microsoft.com/office/drawing/2014/main" id="{304A262D-71E3-48C1-B22A-721F50D7AC4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525344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コネクタ 48">
              <a:extLst>
                <a:ext uri="{FF2B5EF4-FFF2-40B4-BE49-F238E27FC236}">
                  <a16:creationId xmlns:a16="http://schemas.microsoft.com/office/drawing/2014/main" id="{D937F7FF-22C1-4013-AA1E-F2378831966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556792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コネクタ 49">
              <a:extLst>
                <a:ext uri="{FF2B5EF4-FFF2-40B4-BE49-F238E27FC236}">
                  <a16:creationId xmlns:a16="http://schemas.microsoft.com/office/drawing/2014/main" id="{93DFC46A-ACBB-46B1-9EB6-20285179B32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36712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>
              <a:extLst>
                <a:ext uri="{FF2B5EF4-FFF2-40B4-BE49-F238E27FC236}">
                  <a16:creationId xmlns:a16="http://schemas.microsoft.com/office/drawing/2014/main" id="{3A5297C1-44AC-46C0-8720-F655B11FC00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996952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コネクタ 51">
              <a:extLst>
                <a:ext uri="{FF2B5EF4-FFF2-40B4-BE49-F238E27FC236}">
                  <a16:creationId xmlns:a16="http://schemas.microsoft.com/office/drawing/2014/main" id="{74386427-0670-49E2-A5B9-99A223E78D3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276872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コネクタ 52">
              <a:extLst>
                <a:ext uri="{FF2B5EF4-FFF2-40B4-BE49-F238E27FC236}">
                  <a16:creationId xmlns:a16="http://schemas.microsoft.com/office/drawing/2014/main" id="{355CF581-4BB0-406F-A91D-BF4E8511000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437112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コネクタ 53">
              <a:extLst>
                <a:ext uri="{FF2B5EF4-FFF2-40B4-BE49-F238E27FC236}">
                  <a16:creationId xmlns:a16="http://schemas.microsoft.com/office/drawing/2014/main" id="{211E3ED8-B99A-4436-BF5B-505D7DB94F5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717032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id="{D12D1BA6-0E05-497D-B5E5-501EE88D5A7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877272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コネクタ 55">
              <a:extLst>
                <a:ext uri="{FF2B5EF4-FFF2-40B4-BE49-F238E27FC236}">
                  <a16:creationId xmlns:a16="http://schemas.microsoft.com/office/drawing/2014/main" id="{56577591-4E48-4008-8018-726660B71D6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157192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9702B0A2-3C22-4861-840E-10226D2493B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597352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F2B368BD-D8A2-4E69-9826-3661E0B047B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62880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7E73A21E-7D8A-452C-A94A-3116C2D4EAC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0872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B68714E0-43B8-4E75-91AD-AFAAA19DC4C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06896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線コネクタ 60">
              <a:extLst>
                <a:ext uri="{FF2B5EF4-FFF2-40B4-BE49-F238E27FC236}">
                  <a16:creationId xmlns:a16="http://schemas.microsoft.com/office/drawing/2014/main" id="{A304E150-5BAD-40A5-B149-0BEBD76805B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34888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コネクタ 61">
              <a:extLst>
                <a:ext uri="{FF2B5EF4-FFF2-40B4-BE49-F238E27FC236}">
                  <a16:creationId xmlns:a16="http://schemas.microsoft.com/office/drawing/2014/main" id="{E5CA8065-2A68-4CF6-B183-801AF1F84FC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0912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コネクタ 62">
              <a:extLst>
                <a:ext uri="{FF2B5EF4-FFF2-40B4-BE49-F238E27FC236}">
                  <a16:creationId xmlns:a16="http://schemas.microsoft.com/office/drawing/2014/main" id="{9660034E-1ED4-46C7-BCA1-F7A274A5C7C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78904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コネクタ 63">
              <a:extLst>
                <a:ext uri="{FF2B5EF4-FFF2-40B4-BE49-F238E27FC236}">
                  <a16:creationId xmlns:a16="http://schemas.microsoft.com/office/drawing/2014/main" id="{A0DFF461-7FC5-4C21-AB76-0EED0F8FA5E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94928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>
              <a:extLst>
                <a:ext uri="{FF2B5EF4-FFF2-40B4-BE49-F238E27FC236}">
                  <a16:creationId xmlns:a16="http://schemas.microsoft.com/office/drawing/2014/main" id="{B1E41314-6061-4B59-87E6-CC30F02263F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22920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線コネクタ 65">
              <a:extLst>
                <a:ext uri="{FF2B5EF4-FFF2-40B4-BE49-F238E27FC236}">
                  <a16:creationId xmlns:a16="http://schemas.microsoft.com/office/drawing/2014/main" id="{45EF29FF-5460-4959-AFBD-DCF41A3769D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66936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線コネクタ 66">
              <a:extLst>
                <a:ext uri="{FF2B5EF4-FFF2-40B4-BE49-F238E27FC236}">
                  <a16:creationId xmlns:a16="http://schemas.microsoft.com/office/drawing/2014/main" id="{97DE8180-9590-4554-8760-9DFC04C628E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00808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線コネクタ 67">
              <a:extLst>
                <a:ext uri="{FF2B5EF4-FFF2-40B4-BE49-F238E27FC236}">
                  <a16:creationId xmlns:a16="http://schemas.microsoft.com/office/drawing/2014/main" id="{92CA5D55-57F5-4EFC-9BD6-03075F86D76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80728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線コネクタ 68">
              <a:extLst>
                <a:ext uri="{FF2B5EF4-FFF2-40B4-BE49-F238E27FC236}">
                  <a16:creationId xmlns:a16="http://schemas.microsoft.com/office/drawing/2014/main" id="{17A6F702-9140-4081-94D6-3506475A80C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140968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コネクタ 69">
              <a:extLst>
                <a:ext uri="{FF2B5EF4-FFF2-40B4-BE49-F238E27FC236}">
                  <a16:creationId xmlns:a16="http://schemas.microsoft.com/office/drawing/2014/main" id="{D9FF2B9D-7D70-43E7-92F4-05DE270DD75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420888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CB592F36-4916-4D72-B5D2-794ED9E97AA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81128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コネクタ 71">
              <a:extLst>
                <a:ext uri="{FF2B5EF4-FFF2-40B4-BE49-F238E27FC236}">
                  <a16:creationId xmlns:a16="http://schemas.microsoft.com/office/drawing/2014/main" id="{B887E6C6-77AF-4ADE-9A56-55D2080986A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861048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コネクタ 72">
              <a:extLst>
                <a:ext uri="{FF2B5EF4-FFF2-40B4-BE49-F238E27FC236}">
                  <a16:creationId xmlns:a16="http://schemas.microsoft.com/office/drawing/2014/main" id="{58B0B3A9-2809-4CAC-A372-0EFED1ECCDE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021288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線コネクタ 73">
              <a:extLst>
                <a:ext uri="{FF2B5EF4-FFF2-40B4-BE49-F238E27FC236}">
                  <a16:creationId xmlns:a16="http://schemas.microsoft.com/office/drawing/2014/main" id="{715AAD4C-664F-4EFC-AD6B-4819ECA9F7D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301208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線コネクタ 74">
              <a:extLst>
                <a:ext uri="{FF2B5EF4-FFF2-40B4-BE49-F238E27FC236}">
                  <a16:creationId xmlns:a16="http://schemas.microsoft.com/office/drawing/2014/main" id="{45EF8364-D08B-4151-9500-7CEB9BC1965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741368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>
              <a:extLst>
                <a:ext uri="{FF2B5EF4-FFF2-40B4-BE49-F238E27FC236}">
                  <a16:creationId xmlns:a16="http://schemas.microsoft.com/office/drawing/2014/main" id="{33EA1068-C6E8-44B8-A02B-AB0D560C2B5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72815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コネクタ 76">
              <a:extLst>
                <a:ext uri="{FF2B5EF4-FFF2-40B4-BE49-F238E27FC236}">
                  <a16:creationId xmlns:a16="http://schemas.microsoft.com/office/drawing/2014/main" id="{3611CD05-CE0C-4758-8049-1B665C9BE5C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052735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C1F295B0-346A-42ED-B9EF-ADBC6C54F3D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212975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8AC0D67A-A4B6-4D8D-9D8D-A434AF97AF6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492895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線コネクタ 79">
              <a:extLst>
                <a:ext uri="{FF2B5EF4-FFF2-40B4-BE49-F238E27FC236}">
                  <a16:creationId xmlns:a16="http://schemas.microsoft.com/office/drawing/2014/main" id="{7FB75444-8518-4908-9113-D78C1F4B874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653135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線コネクタ 80">
              <a:extLst>
                <a:ext uri="{FF2B5EF4-FFF2-40B4-BE49-F238E27FC236}">
                  <a16:creationId xmlns:a16="http://schemas.microsoft.com/office/drawing/2014/main" id="{0CDA3225-BDD3-4529-BD83-D0B7697F199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933055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BC16A652-C0A6-4809-BA83-EB41133046A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093295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線コネクタ 82">
              <a:extLst>
                <a:ext uri="{FF2B5EF4-FFF2-40B4-BE49-F238E27FC236}">
                  <a16:creationId xmlns:a16="http://schemas.microsoft.com/office/drawing/2014/main" id="{E3089586-9175-40F5-A509-62C8FF5C3E7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373215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線コネクタ 83">
              <a:extLst>
                <a:ext uri="{FF2B5EF4-FFF2-40B4-BE49-F238E27FC236}">
                  <a16:creationId xmlns:a16="http://schemas.microsoft.com/office/drawing/2014/main" id="{9383BCFF-A326-4BE0-861B-F9CE43F35BA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13375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線コネクタ 84">
              <a:extLst>
                <a:ext uri="{FF2B5EF4-FFF2-40B4-BE49-F238E27FC236}">
                  <a16:creationId xmlns:a16="http://schemas.microsoft.com/office/drawing/2014/main" id="{4FC5CF08-72F4-453D-994E-D2E8C9C1F08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44823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線コネクタ 85">
              <a:extLst>
                <a:ext uri="{FF2B5EF4-FFF2-40B4-BE49-F238E27FC236}">
                  <a16:creationId xmlns:a16="http://schemas.microsoft.com/office/drawing/2014/main" id="{EBB539E2-7E65-4830-9313-71EA0870915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124743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線コネクタ 86">
              <a:extLst>
                <a:ext uri="{FF2B5EF4-FFF2-40B4-BE49-F238E27FC236}">
                  <a16:creationId xmlns:a16="http://schemas.microsoft.com/office/drawing/2014/main" id="{AE899867-EEAA-43B4-BB22-82FE1E512FB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284983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線コネクタ 87">
              <a:extLst>
                <a:ext uri="{FF2B5EF4-FFF2-40B4-BE49-F238E27FC236}">
                  <a16:creationId xmlns:a16="http://schemas.microsoft.com/office/drawing/2014/main" id="{BBD4A3DB-299E-4B6A-A819-546552388DD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564903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線コネクタ 88">
              <a:extLst>
                <a:ext uri="{FF2B5EF4-FFF2-40B4-BE49-F238E27FC236}">
                  <a16:creationId xmlns:a16="http://schemas.microsoft.com/office/drawing/2014/main" id="{341FEE68-D5DA-4B68-9F16-E820B06D2F6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725143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線コネクタ 89">
              <a:extLst>
                <a:ext uri="{FF2B5EF4-FFF2-40B4-BE49-F238E27FC236}">
                  <a16:creationId xmlns:a16="http://schemas.microsoft.com/office/drawing/2014/main" id="{AE80C956-FE7E-4B4C-AE62-7C7E92F459A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05063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線コネクタ 90">
              <a:extLst>
                <a:ext uri="{FF2B5EF4-FFF2-40B4-BE49-F238E27FC236}">
                  <a16:creationId xmlns:a16="http://schemas.microsoft.com/office/drawing/2014/main" id="{9EC6DE9B-693B-4D98-992F-DBCD1924AEC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165303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線コネクタ 91">
              <a:extLst>
                <a:ext uri="{FF2B5EF4-FFF2-40B4-BE49-F238E27FC236}">
                  <a16:creationId xmlns:a16="http://schemas.microsoft.com/office/drawing/2014/main" id="{2AA56629-29B0-4FBF-8DD7-41BF99407E3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445223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線コネクタ 93">
              <a:extLst>
                <a:ext uri="{FF2B5EF4-FFF2-40B4-BE49-F238E27FC236}">
                  <a16:creationId xmlns:a16="http://schemas.microsoft.com/office/drawing/2014/main" id="{6F656ED8-42B0-480D-9181-07BE6C0D596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16831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線コネクタ 94">
              <a:extLst>
                <a:ext uri="{FF2B5EF4-FFF2-40B4-BE49-F238E27FC236}">
                  <a16:creationId xmlns:a16="http://schemas.microsoft.com/office/drawing/2014/main" id="{A5C1A492-4B3D-495E-AAB5-7E4AFBEE6A8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196751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線コネクタ 95">
              <a:extLst>
                <a:ext uri="{FF2B5EF4-FFF2-40B4-BE49-F238E27FC236}">
                  <a16:creationId xmlns:a16="http://schemas.microsoft.com/office/drawing/2014/main" id="{03D42078-476B-480C-811A-E234430A9B4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56991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線コネクタ 96">
              <a:extLst>
                <a:ext uri="{FF2B5EF4-FFF2-40B4-BE49-F238E27FC236}">
                  <a16:creationId xmlns:a16="http://schemas.microsoft.com/office/drawing/2014/main" id="{56A9CF1D-1321-4536-B959-B1F9892C2D1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636911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線コネクタ 97">
              <a:extLst>
                <a:ext uri="{FF2B5EF4-FFF2-40B4-BE49-F238E27FC236}">
                  <a16:creationId xmlns:a16="http://schemas.microsoft.com/office/drawing/2014/main" id="{A8BC60D8-17F0-411D-8503-00FB5FF6A27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797151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線コネクタ 98">
              <a:extLst>
                <a:ext uri="{FF2B5EF4-FFF2-40B4-BE49-F238E27FC236}">
                  <a16:creationId xmlns:a16="http://schemas.microsoft.com/office/drawing/2014/main" id="{A72F7EA6-4CB5-449F-B480-E05CBDD3159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77071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線コネクタ 99">
              <a:extLst>
                <a:ext uri="{FF2B5EF4-FFF2-40B4-BE49-F238E27FC236}">
                  <a16:creationId xmlns:a16="http://schemas.microsoft.com/office/drawing/2014/main" id="{3C1D2CCC-B1AB-45C2-8820-F123C76E717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37311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線コネクタ 100">
              <a:extLst>
                <a:ext uri="{FF2B5EF4-FFF2-40B4-BE49-F238E27FC236}">
                  <a16:creationId xmlns:a16="http://schemas.microsoft.com/office/drawing/2014/main" id="{8FEA0F37-5E3D-45F1-A2E8-B071E34E7B5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17231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線コネクタ 102">
              <a:extLst>
                <a:ext uri="{FF2B5EF4-FFF2-40B4-BE49-F238E27FC236}">
                  <a16:creationId xmlns:a16="http://schemas.microsoft.com/office/drawing/2014/main" id="{C6A92FFE-4FDC-44A5-B589-F9985689D89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16631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線コネクタ 103">
              <a:extLst>
                <a:ext uri="{FF2B5EF4-FFF2-40B4-BE49-F238E27FC236}">
                  <a16:creationId xmlns:a16="http://schemas.microsoft.com/office/drawing/2014/main" id="{C5386F15-5606-4BC8-87C7-D3DF533C7FE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8639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線コネクタ 104">
              <a:extLst>
                <a:ext uri="{FF2B5EF4-FFF2-40B4-BE49-F238E27FC236}">
                  <a16:creationId xmlns:a16="http://schemas.microsoft.com/office/drawing/2014/main" id="{D5043EEE-861D-4B83-BB3A-46D907B4E86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60647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線コネクタ 105">
              <a:extLst>
                <a:ext uri="{FF2B5EF4-FFF2-40B4-BE49-F238E27FC236}">
                  <a16:creationId xmlns:a16="http://schemas.microsoft.com/office/drawing/2014/main" id="{0F63C488-4C6C-4A70-832E-0ABCE2B8688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2655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線コネクタ 106">
              <a:extLst>
                <a:ext uri="{FF2B5EF4-FFF2-40B4-BE49-F238E27FC236}">
                  <a16:creationId xmlns:a16="http://schemas.microsoft.com/office/drawing/2014/main" id="{67798FC6-BD4E-4ED2-94C3-C12F5B98039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4663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線コネクタ 107">
              <a:extLst>
                <a:ext uri="{FF2B5EF4-FFF2-40B4-BE49-F238E27FC236}">
                  <a16:creationId xmlns:a16="http://schemas.microsoft.com/office/drawing/2014/main" id="{C3DBD9B7-7B4F-4251-B9D8-1B97C53142D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76670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線コネクタ 108">
              <a:extLst>
                <a:ext uri="{FF2B5EF4-FFF2-40B4-BE49-F238E27FC236}">
                  <a16:creationId xmlns:a16="http://schemas.microsoft.com/office/drawing/2014/main" id="{BAB20914-DAA6-4C6C-B77C-F020DDD987B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4624"/>
              <a:ext cx="990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直線コネクタ 258">
              <a:extLst>
                <a:ext uri="{FF2B5EF4-FFF2-40B4-BE49-F238E27FC236}">
                  <a16:creationId xmlns:a16="http://schemas.microsoft.com/office/drawing/2014/main" id="{8CEC12D9-3CAF-4C14-A0C5-66C6A749D82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9648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直線コネクタ 259">
              <a:extLst>
                <a:ext uri="{FF2B5EF4-FFF2-40B4-BE49-F238E27FC236}">
                  <a16:creationId xmlns:a16="http://schemas.microsoft.com/office/drawing/2014/main" id="{300E7820-9581-4ABE-9773-DC084972518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148408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直線コネクタ 260">
              <a:extLst>
                <a:ext uri="{FF2B5EF4-FFF2-40B4-BE49-F238E27FC236}">
                  <a16:creationId xmlns:a16="http://schemas.microsoft.com/office/drawing/2014/main" id="{DFF81E5B-E44C-4C21-99BE-C6CF504EE70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220416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直線コネクタ 261">
              <a:extLst>
                <a:ext uri="{FF2B5EF4-FFF2-40B4-BE49-F238E27FC236}">
                  <a16:creationId xmlns:a16="http://schemas.microsoft.com/office/drawing/2014/main" id="{C794ED2D-110D-49F2-A9C1-FA1526724C1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292424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直線コネクタ 262">
              <a:extLst>
                <a:ext uri="{FF2B5EF4-FFF2-40B4-BE49-F238E27FC236}">
                  <a16:creationId xmlns:a16="http://schemas.microsoft.com/office/drawing/2014/main" id="{3FA92A0D-1CCC-4AB6-97F8-5F9250D4A89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364432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直線コネクタ 263">
              <a:extLst>
                <a:ext uri="{FF2B5EF4-FFF2-40B4-BE49-F238E27FC236}">
                  <a16:creationId xmlns:a16="http://schemas.microsoft.com/office/drawing/2014/main" id="{E87E2C10-DF6B-4B01-BBA2-FFFEEC46190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43644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直線コネクタ 264">
              <a:extLst>
                <a:ext uri="{FF2B5EF4-FFF2-40B4-BE49-F238E27FC236}">
                  <a16:creationId xmlns:a16="http://schemas.microsoft.com/office/drawing/2014/main" id="{4E0543B9-838D-45E0-AEE2-BD0772C77B6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508448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直線コネクタ 265">
              <a:extLst>
                <a:ext uri="{FF2B5EF4-FFF2-40B4-BE49-F238E27FC236}">
                  <a16:creationId xmlns:a16="http://schemas.microsoft.com/office/drawing/2014/main" id="{8A8CB2C3-6B86-4F3B-86F1-B6F83D184B1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580455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直線コネクタ 266">
              <a:extLst>
                <a:ext uri="{FF2B5EF4-FFF2-40B4-BE49-F238E27FC236}">
                  <a16:creationId xmlns:a16="http://schemas.microsoft.com/office/drawing/2014/main" id="{291BE8BD-A445-466D-AC0E-582276BD1EA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652463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直線コネクタ 267">
              <a:extLst>
                <a:ext uri="{FF2B5EF4-FFF2-40B4-BE49-F238E27FC236}">
                  <a16:creationId xmlns:a16="http://schemas.microsoft.com/office/drawing/2014/main" id="{8655CD71-4712-42E9-9E4A-3765933C68F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24471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直線コネクタ 268">
              <a:extLst>
                <a:ext uri="{FF2B5EF4-FFF2-40B4-BE49-F238E27FC236}">
                  <a16:creationId xmlns:a16="http://schemas.microsoft.com/office/drawing/2014/main" id="{05EBEF58-39BF-4589-816F-796D23B21C2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7640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直線コネクタ 269">
              <a:extLst>
                <a:ext uri="{FF2B5EF4-FFF2-40B4-BE49-F238E27FC236}">
                  <a16:creationId xmlns:a16="http://schemas.microsoft.com/office/drawing/2014/main" id="{EEBB2D86-22B7-4A77-B6BA-03432FADC45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428328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直線コネクタ 270">
              <a:extLst>
                <a:ext uri="{FF2B5EF4-FFF2-40B4-BE49-F238E27FC236}">
                  <a16:creationId xmlns:a16="http://schemas.microsoft.com/office/drawing/2014/main" id="{AE6F8EE5-2E4B-4E50-8294-F174719E684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500336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直線コネクタ 271">
              <a:extLst>
                <a:ext uri="{FF2B5EF4-FFF2-40B4-BE49-F238E27FC236}">
                  <a16:creationId xmlns:a16="http://schemas.microsoft.com/office/drawing/2014/main" id="{CE427E94-1651-4A1A-88BB-FDB178EF6CF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572344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直線コネクタ 272">
              <a:extLst>
                <a:ext uri="{FF2B5EF4-FFF2-40B4-BE49-F238E27FC236}">
                  <a16:creationId xmlns:a16="http://schemas.microsoft.com/office/drawing/2014/main" id="{4D35731B-1A21-4F52-B025-A3665C3C096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644352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直線コネクタ 273">
              <a:extLst>
                <a:ext uri="{FF2B5EF4-FFF2-40B4-BE49-F238E27FC236}">
                  <a16:creationId xmlns:a16="http://schemas.microsoft.com/office/drawing/2014/main" id="{82EAB7E0-1A5E-46EC-B7E7-0CAEE1F26B4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71636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直線コネクタ 274">
              <a:extLst>
                <a:ext uri="{FF2B5EF4-FFF2-40B4-BE49-F238E27FC236}">
                  <a16:creationId xmlns:a16="http://schemas.microsoft.com/office/drawing/2014/main" id="{378682D8-0542-4EF5-A30E-CE696138BF1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788368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直線コネクタ 275">
              <a:extLst>
                <a:ext uri="{FF2B5EF4-FFF2-40B4-BE49-F238E27FC236}">
                  <a16:creationId xmlns:a16="http://schemas.microsoft.com/office/drawing/2014/main" id="{435C2A59-7D35-4CEF-9A81-E02437C91D2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860375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直線コネクタ 276">
              <a:extLst>
                <a:ext uri="{FF2B5EF4-FFF2-40B4-BE49-F238E27FC236}">
                  <a16:creationId xmlns:a16="http://schemas.microsoft.com/office/drawing/2014/main" id="{3231C491-685D-4CD7-9B2B-BDFC6771F4D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932383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直線コネクタ 277">
              <a:extLst>
                <a:ext uri="{FF2B5EF4-FFF2-40B4-BE49-F238E27FC236}">
                  <a16:creationId xmlns:a16="http://schemas.microsoft.com/office/drawing/2014/main" id="{E623BD02-98EB-4844-B006-EAAFB566E05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04391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直線コネクタ 278">
              <a:extLst>
                <a:ext uri="{FF2B5EF4-FFF2-40B4-BE49-F238E27FC236}">
                  <a16:creationId xmlns:a16="http://schemas.microsoft.com/office/drawing/2014/main" id="{01397CFE-660F-4450-B4B6-FA54B8188B2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35632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直線コネクタ 279">
              <a:extLst>
                <a:ext uri="{FF2B5EF4-FFF2-40B4-BE49-F238E27FC236}">
                  <a16:creationId xmlns:a16="http://schemas.microsoft.com/office/drawing/2014/main" id="{A862B125-FCE4-40CD-808E-CE0315CDE47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708248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直線コネクタ 280">
              <a:extLst>
                <a:ext uri="{FF2B5EF4-FFF2-40B4-BE49-F238E27FC236}">
                  <a16:creationId xmlns:a16="http://schemas.microsoft.com/office/drawing/2014/main" id="{D5504281-992F-4B04-B749-3CFE15EC20C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780256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直線コネクタ 281">
              <a:extLst>
                <a:ext uri="{FF2B5EF4-FFF2-40B4-BE49-F238E27FC236}">
                  <a16:creationId xmlns:a16="http://schemas.microsoft.com/office/drawing/2014/main" id="{A6986F8B-77E3-4E31-832A-8181577F3EE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852264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直線コネクタ 282">
              <a:extLst>
                <a:ext uri="{FF2B5EF4-FFF2-40B4-BE49-F238E27FC236}">
                  <a16:creationId xmlns:a16="http://schemas.microsoft.com/office/drawing/2014/main" id="{EB984371-EA42-4400-9300-FD211151896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924272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直線コネクタ 283">
              <a:extLst>
                <a:ext uri="{FF2B5EF4-FFF2-40B4-BE49-F238E27FC236}">
                  <a16:creationId xmlns:a16="http://schemas.microsoft.com/office/drawing/2014/main" id="{F610B831-C49F-4732-8C44-C143279BDC3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99628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直線コネクタ 284">
              <a:extLst>
                <a:ext uri="{FF2B5EF4-FFF2-40B4-BE49-F238E27FC236}">
                  <a16:creationId xmlns:a16="http://schemas.microsoft.com/office/drawing/2014/main" id="{9AEFC6CA-FE99-4BA6-9DD6-E932F346AD1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068288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直線コネクタ 285">
              <a:extLst>
                <a:ext uri="{FF2B5EF4-FFF2-40B4-BE49-F238E27FC236}">
                  <a16:creationId xmlns:a16="http://schemas.microsoft.com/office/drawing/2014/main" id="{3081415C-20B4-4F5F-91BF-972FB710FC0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140295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直線コネクタ 286">
              <a:extLst>
                <a:ext uri="{FF2B5EF4-FFF2-40B4-BE49-F238E27FC236}">
                  <a16:creationId xmlns:a16="http://schemas.microsoft.com/office/drawing/2014/main" id="{C44D3114-7961-4734-AE3B-1C2C3ADFBFF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212303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直線コネクタ 287">
              <a:extLst>
                <a:ext uri="{FF2B5EF4-FFF2-40B4-BE49-F238E27FC236}">
                  <a16:creationId xmlns:a16="http://schemas.microsoft.com/office/drawing/2014/main" id="{DAC5201F-76F8-4207-8D62-C981E34A65D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284311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直線コネクタ 288">
              <a:extLst>
                <a:ext uri="{FF2B5EF4-FFF2-40B4-BE49-F238E27FC236}">
                  <a16:creationId xmlns:a16="http://schemas.microsoft.com/office/drawing/2014/main" id="{6285B196-B3F5-4985-A89A-63F6E86B7E7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63624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直線コネクタ 289">
              <a:extLst>
                <a:ext uri="{FF2B5EF4-FFF2-40B4-BE49-F238E27FC236}">
                  <a16:creationId xmlns:a16="http://schemas.microsoft.com/office/drawing/2014/main" id="{A2712D82-6009-442A-8638-BDA2A02E443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1832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直線コネクタ 290">
              <a:extLst>
                <a:ext uri="{FF2B5EF4-FFF2-40B4-BE49-F238E27FC236}">
                  <a16:creationId xmlns:a16="http://schemas.microsoft.com/office/drawing/2014/main" id="{296B836C-7D3D-42A1-9A31-36C363E7BEB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60176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直線コネクタ 291">
              <a:extLst>
                <a:ext uri="{FF2B5EF4-FFF2-40B4-BE49-F238E27FC236}">
                  <a16:creationId xmlns:a16="http://schemas.microsoft.com/office/drawing/2014/main" id="{F80F09B1-1BC0-4DE3-9B37-E8CBADE14E3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32184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直線コネクタ 292">
              <a:extLst>
                <a:ext uri="{FF2B5EF4-FFF2-40B4-BE49-F238E27FC236}">
                  <a16:creationId xmlns:a16="http://schemas.microsoft.com/office/drawing/2014/main" id="{E17F5CA0-09B1-4B0E-BF10-EA996F3BC00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4192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直線コネクタ 293">
              <a:extLst>
                <a:ext uri="{FF2B5EF4-FFF2-40B4-BE49-F238E27FC236}">
                  <a16:creationId xmlns:a16="http://schemas.microsoft.com/office/drawing/2014/main" id="{F85E5404-F0F6-4E0F-BE54-6DDF1FF74EF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620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直線コネクタ 294">
              <a:extLst>
                <a:ext uri="{FF2B5EF4-FFF2-40B4-BE49-F238E27FC236}">
                  <a16:creationId xmlns:a16="http://schemas.microsoft.com/office/drawing/2014/main" id="{067A5867-6AFE-4910-88E6-CF1B795CA42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48208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直線コネクタ 295">
              <a:extLst>
                <a:ext uri="{FF2B5EF4-FFF2-40B4-BE49-F238E27FC236}">
                  <a16:creationId xmlns:a16="http://schemas.microsoft.com/office/drawing/2014/main" id="{96A5CD87-5C3F-4624-A0DC-9F00CB5FE25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20215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直線コネクタ 296">
              <a:extLst>
                <a:ext uri="{FF2B5EF4-FFF2-40B4-BE49-F238E27FC236}">
                  <a16:creationId xmlns:a16="http://schemas.microsoft.com/office/drawing/2014/main" id="{81F5AD6F-810A-4D6D-AB76-64990D8D46C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92223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直線コネクタ 297">
              <a:extLst>
                <a:ext uri="{FF2B5EF4-FFF2-40B4-BE49-F238E27FC236}">
                  <a16:creationId xmlns:a16="http://schemas.microsoft.com/office/drawing/2014/main" id="{BB59BE74-6E52-46E0-8EE8-254667C8101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564231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直線コネクタ 298">
              <a:extLst>
                <a:ext uri="{FF2B5EF4-FFF2-40B4-BE49-F238E27FC236}">
                  <a16:creationId xmlns:a16="http://schemas.microsoft.com/office/drawing/2014/main" id="{D28E6F2E-2621-4D59-8CEA-87556BA3E1E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384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直線コネクタ 299">
              <a:extLst>
                <a:ext uri="{FF2B5EF4-FFF2-40B4-BE49-F238E27FC236}">
                  <a16:creationId xmlns:a16="http://schemas.microsoft.com/office/drawing/2014/main" id="{9594FBAA-AA96-435B-81E8-4FA2C6BA19E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31912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直線コネクタ 300">
              <a:extLst>
                <a:ext uri="{FF2B5EF4-FFF2-40B4-BE49-F238E27FC236}">
                  <a16:creationId xmlns:a16="http://schemas.microsoft.com/office/drawing/2014/main" id="{11F2EF03-8F2B-40A8-AB1F-60BC519B69A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59904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直線コネクタ 301">
              <a:extLst>
                <a:ext uri="{FF2B5EF4-FFF2-40B4-BE49-F238E27FC236}">
                  <a16:creationId xmlns:a16="http://schemas.microsoft.com/office/drawing/2014/main" id="{B32AF61E-90D9-4FD3-8F06-38C110A4140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87896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直線コネクタ 302">
              <a:extLst>
                <a:ext uri="{FF2B5EF4-FFF2-40B4-BE49-F238E27FC236}">
                  <a16:creationId xmlns:a16="http://schemas.microsoft.com/office/drawing/2014/main" id="{EB21933E-D523-42F0-A347-0128E170793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5888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直線コネクタ 303">
              <a:extLst>
                <a:ext uri="{FF2B5EF4-FFF2-40B4-BE49-F238E27FC236}">
                  <a16:creationId xmlns:a16="http://schemas.microsoft.com/office/drawing/2014/main" id="{056097BB-EA9B-4E6A-A036-8E148FAE177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388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直線コネクタ 304">
              <a:extLst>
                <a:ext uri="{FF2B5EF4-FFF2-40B4-BE49-F238E27FC236}">
                  <a16:creationId xmlns:a16="http://schemas.microsoft.com/office/drawing/2014/main" id="{232004F8-E431-457E-9908-C106AFEEB96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1872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直線コネクタ 305">
              <a:extLst>
                <a:ext uri="{FF2B5EF4-FFF2-40B4-BE49-F238E27FC236}">
                  <a16:creationId xmlns:a16="http://schemas.microsoft.com/office/drawing/2014/main" id="{28185745-9B88-4B7C-AF99-64C26700B22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99865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直線コネクタ 306">
              <a:extLst>
                <a:ext uri="{FF2B5EF4-FFF2-40B4-BE49-F238E27FC236}">
                  <a16:creationId xmlns:a16="http://schemas.microsoft.com/office/drawing/2014/main" id="{F8CF9FE0-1CDA-4A25-A8A0-22712E9F728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27857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直線コネクタ 307">
              <a:extLst>
                <a:ext uri="{FF2B5EF4-FFF2-40B4-BE49-F238E27FC236}">
                  <a16:creationId xmlns:a16="http://schemas.microsoft.com/office/drawing/2014/main" id="{BDB1595E-4FBD-4C02-9531-9C7B0C061E3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55849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直線コネクタ 308">
              <a:extLst>
                <a:ext uri="{FF2B5EF4-FFF2-40B4-BE49-F238E27FC236}">
                  <a16:creationId xmlns:a16="http://schemas.microsoft.com/office/drawing/2014/main" id="{DDA60E95-C6F1-43DA-9223-6F77AA74EF2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0392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直線コネクタ 309">
              <a:extLst>
                <a:ext uri="{FF2B5EF4-FFF2-40B4-BE49-F238E27FC236}">
                  <a16:creationId xmlns:a16="http://schemas.microsoft.com/office/drawing/2014/main" id="{DDA92DC1-41B5-4383-9EB3-1E20A9FE20C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451992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直線コネクタ 310">
              <a:extLst>
                <a:ext uri="{FF2B5EF4-FFF2-40B4-BE49-F238E27FC236}">
                  <a16:creationId xmlns:a16="http://schemas.microsoft.com/office/drawing/2014/main" id="{25661280-B0D1-4AD9-AD24-5697533481C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379984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直線コネクタ 311">
              <a:extLst>
                <a:ext uri="{FF2B5EF4-FFF2-40B4-BE49-F238E27FC236}">
                  <a16:creationId xmlns:a16="http://schemas.microsoft.com/office/drawing/2014/main" id="{E35E81A8-58A1-43E5-A7E0-1F5D829DB8C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307976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直線コネクタ 312">
              <a:extLst>
                <a:ext uri="{FF2B5EF4-FFF2-40B4-BE49-F238E27FC236}">
                  <a16:creationId xmlns:a16="http://schemas.microsoft.com/office/drawing/2014/main" id="{23ED2534-9F7B-4B03-BE43-A3309C80E23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235968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直線コネクタ 313">
              <a:extLst>
                <a:ext uri="{FF2B5EF4-FFF2-40B4-BE49-F238E27FC236}">
                  <a16:creationId xmlns:a16="http://schemas.microsoft.com/office/drawing/2014/main" id="{549E015C-C545-403E-BF05-834013197AA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16396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直線コネクタ 314">
              <a:extLst>
                <a:ext uri="{FF2B5EF4-FFF2-40B4-BE49-F238E27FC236}">
                  <a16:creationId xmlns:a16="http://schemas.microsoft.com/office/drawing/2014/main" id="{F9079115-EE94-433C-8F8D-2531D055164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91952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直線コネクタ 315">
              <a:extLst>
                <a:ext uri="{FF2B5EF4-FFF2-40B4-BE49-F238E27FC236}">
                  <a16:creationId xmlns:a16="http://schemas.microsoft.com/office/drawing/2014/main" id="{B75767EC-79D1-4C88-9542-621708F2968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9945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直線コネクタ 316">
              <a:extLst>
                <a:ext uri="{FF2B5EF4-FFF2-40B4-BE49-F238E27FC236}">
                  <a16:creationId xmlns:a16="http://schemas.microsoft.com/office/drawing/2014/main" id="{B0A70E50-C963-4746-954B-3379A7836D0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47937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直線コネクタ 317">
              <a:extLst>
                <a:ext uri="{FF2B5EF4-FFF2-40B4-BE49-F238E27FC236}">
                  <a16:creationId xmlns:a16="http://schemas.microsoft.com/office/drawing/2014/main" id="{0CF88BA5-A042-4FB7-86CE-2A5872A4BA8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75929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直線コネクタ 318">
              <a:extLst>
                <a:ext uri="{FF2B5EF4-FFF2-40B4-BE49-F238E27FC236}">
                  <a16:creationId xmlns:a16="http://schemas.microsoft.com/office/drawing/2014/main" id="{26D79B7F-EC71-4086-AED2-F2A935A6C41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52400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直線コネクタ 319">
              <a:extLst>
                <a:ext uri="{FF2B5EF4-FFF2-40B4-BE49-F238E27FC236}">
                  <a16:creationId xmlns:a16="http://schemas.microsoft.com/office/drawing/2014/main" id="{597C8292-8F73-4E67-A623-4CF2A48EC9D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172072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直線コネクタ 320">
              <a:extLst>
                <a:ext uri="{FF2B5EF4-FFF2-40B4-BE49-F238E27FC236}">
                  <a16:creationId xmlns:a16="http://schemas.microsoft.com/office/drawing/2014/main" id="{A7F22231-6A2E-4348-9E42-511C72F0139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100064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直線コネクタ 321">
              <a:extLst>
                <a:ext uri="{FF2B5EF4-FFF2-40B4-BE49-F238E27FC236}">
                  <a16:creationId xmlns:a16="http://schemas.microsoft.com/office/drawing/2014/main" id="{FE5BA72E-8F97-47CE-93BF-6F09295A010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028056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直線コネクタ 322">
              <a:extLst>
                <a:ext uri="{FF2B5EF4-FFF2-40B4-BE49-F238E27FC236}">
                  <a16:creationId xmlns:a16="http://schemas.microsoft.com/office/drawing/2014/main" id="{92603F56-FB09-4AEF-940E-2F2629223F8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956048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直線コネクタ 323">
              <a:extLst>
                <a:ext uri="{FF2B5EF4-FFF2-40B4-BE49-F238E27FC236}">
                  <a16:creationId xmlns:a16="http://schemas.microsoft.com/office/drawing/2014/main" id="{3E6DC17E-9F7D-4673-A6DD-8898BBE6F2D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8404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直線コネクタ 324">
              <a:extLst>
                <a:ext uri="{FF2B5EF4-FFF2-40B4-BE49-F238E27FC236}">
                  <a16:creationId xmlns:a16="http://schemas.microsoft.com/office/drawing/2014/main" id="{94BAB894-33BF-45C5-8ABA-F6BE1CB8189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12032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直線コネクタ 325">
              <a:extLst>
                <a:ext uri="{FF2B5EF4-FFF2-40B4-BE49-F238E27FC236}">
                  <a16:creationId xmlns:a16="http://schemas.microsoft.com/office/drawing/2014/main" id="{D07FE39E-84D2-4199-84D0-7A3E6038B23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740025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直線コネクタ 326">
              <a:extLst>
                <a:ext uri="{FF2B5EF4-FFF2-40B4-BE49-F238E27FC236}">
                  <a16:creationId xmlns:a16="http://schemas.microsoft.com/office/drawing/2014/main" id="{F7431440-5562-4921-A04A-BFA243EA927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68017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直線コネクタ 327">
              <a:extLst>
                <a:ext uri="{FF2B5EF4-FFF2-40B4-BE49-F238E27FC236}">
                  <a16:creationId xmlns:a16="http://schemas.microsoft.com/office/drawing/2014/main" id="{37E59A78-AB89-4C9C-B163-6BFE21059DF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596009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直線コネクタ 328">
              <a:extLst>
                <a:ext uri="{FF2B5EF4-FFF2-40B4-BE49-F238E27FC236}">
                  <a16:creationId xmlns:a16="http://schemas.microsoft.com/office/drawing/2014/main" id="{F58C9514-C0DC-4DEA-BD69-B30674D8FBC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24408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直線コネクタ 329">
              <a:extLst>
                <a:ext uri="{FF2B5EF4-FFF2-40B4-BE49-F238E27FC236}">
                  <a16:creationId xmlns:a16="http://schemas.microsoft.com/office/drawing/2014/main" id="{B6873482-FA55-4821-A403-073DCF30BB6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892152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直線コネクタ 330">
              <a:extLst>
                <a:ext uri="{FF2B5EF4-FFF2-40B4-BE49-F238E27FC236}">
                  <a16:creationId xmlns:a16="http://schemas.microsoft.com/office/drawing/2014/main" id="{EEC8CA00-CDC0-463B-A188-DD1B38B3D69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820144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直線コネクタ 331">
              <a:extLst>
                <a:ext uri="{FF2B5EF4-FFF2-40B4-BE49-F238E27FC236}">
                  <a16:creationId xmlns:a16="http://schemas.microsoft.com/office/drawing/2014/main" id="{53B13E6C-CF19-4F96-B3BD-FA48A055F89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748136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直線コネクタ 332">
              <a:extLst>
                <a:ext uri="{FF2B5EF4-FFF2-40B4-BE49-F238E27FC236}">
                  <a16:creationId xmlns:a16="http://schemas.microsoft.com/office/drawing/2014/main" id="{D93ED627-1677-4821-8FB3-AA225C89C91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676128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直線コネクタ 333">
              <a:extLst>
                <a:ext uri="{FF2B5EF4-FFF2-40B4-BE49-F238E27FC236}">
                  <a16:creationId xmlns:a16="http://schemas.microsoft.com/office/drawing/2014/main" id="{7377DF3D-4DF0-4BBF-BB72-77DD793F121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60412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直線コネクタ 334">
              <a:extLst>
                <a:ext uri="{FF2B5EF4-FFF2-40B4-BE49-F238E27FC236}">
                  <a16:creationId xmlns:a16="http://schemas.microsoft.com/office/drawing/2014/main" id="{47E1B887-952C-4B17-A3A7-3906C4BC88C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532112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直線コネクタ 335">
              <a:extLst>
                <a:ext uri="{FF2B5EF4-FFF2-40B4-BE49-F238E27FC236}">
                  <a16:creationId xmlns:a16="http://schemas.microsoft.com/office/drawing/2014/main" id="{BCA859A7-26E6-46B6-B317-52142E69FA1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460105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直線コネクタ 336">
              <a:extLst>
                <a:ext uri="{FF2B5EF4-FFF2-40B4-BE49-F238E27FC236}">
                  <a16:creationId xmlns:a16="http://schemas.microsoft.com/office/drawing/2014/main" id="{F3BE53CC-D6E5-41E4-9F5F-0DD4F6C805A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88097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直線コネクタ 337">
              <a:extLst>
                <a:ext uri="{FF2B5EF4-FFF2-40B4-BE49-F238E27FC236}">
                  <a16:creationId xmlns:a16="http://schemas.microsoft.com/office/drawing/2014/main" id="{F320D6F7-CC41-4F71-89F5-E2DDC7F2609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16089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直線コネクタ 338">
              <a:extLst>
                <a:ext uri="{FF2B5EF4-FFF2-40B4-BE49-F238E27FC236}">
                  <a16:creationId xmlns:a16="http://schemas.microsoft.com/office/drawing/2014/main" id="{BC50D963-E203-41F9-9181-2194B44DF80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964159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直線コネクタ 339">
              <a:extLst>
                <a:ext uri="{FF2B5EF4-FFF2-40B4-BE49-F238E27FC236}">
                  <a16:creationId xmlns:a16="http://schemas.microsoft.com/office/drawing/2014/main" id="{492725DA-290B-450C-8E11-A2767469BB6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612231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直線コネクタ 340">
              <a:extLst>
                <a:ext uri="{FF2B5EF4-FFF2-40B4-BE49-F238E27FC236}">
                  <a16:creationId xmlns:a16="http://schemas.microsoft.com/office/drawing/2014/main" id="{46E7F583-998A-493C-A2C2-62DFD71EBA0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540223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直線コネクタ 341">
              <a:extLst>
                <a:ext uri="{FF2B5EF4-FFF2-40B4-BE49-F238E27FC236}">
                  <a16:creationId xmlns:a16="http://schemas.microsoft.com/office/drawing/2014/main" id="{BC9C4B63-2309-4B9D-9634-FFDA8E30510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468215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直線コネクタ 342">
              <a:extLst>
                <a:ext uri="{FF2B5EF4-FFF2-40B4-BE49-F238E27FC236}">
                  <a16:creationId xmlns:a16="http://schemas.microsoft.com/office/drawing/2014/main" id="{4EA0849F-E5E6-49AF-8FF4-2A4FCE23A22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96207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直線コネクタ 343">
              <a:extLst>
                <a:ext uri="{FF2B5EF4-FFF2-40B4-BE49-F238E27FC236}">
                  <a16:creationId xmlns:a16="http://schemas.microsoft.com/office/drawing/2014/main" id="{D2BA05A5-7EA8-4ECF-ADDC-810CAB5AF56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24199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5" name="直線コネクタ 344">
              <a:extLst>
                <a:ext uri="{FF2B5EF4-FFF2-40B4-BE49-F238E27FC236}">
                  <a16:creationId xmlns:a16="http://schemas.microsoft.com/office/drawing/2014/main" id="{5F8C1171-4194-45B1-8107-48EBEFBCEAB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252191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6" name="直線コネクタ 345">
              <a:extLst>
                <a:ext uri="{FF2B5EF4-FFF2-40B4-BE49-F238E27FC236}">
                  <a16:creationId xmlns:a16="http://schemas.microsoft.com/office/drawing/2014/main" id="{2E0015BE-7FDE-4A1E-8C42-56D5D4FB0DC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180184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直線コネクタ 346">
              <a:extLst>
                <a:ext uri="{FF2B5EF4-FFF2-40B4-BE49-F238E27FC236}">
                  <a16:creationId xmlns:a16="http://schemas.microsoft.com/office/drawing/2014/main" id="{1BBA92ED-D601-4537-802D-BDD10DD81D0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108176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直線コネクタ 347">
              <a:extLst>
                <a:ext uri="{FF2B5EF4-FFF2-40B4-BE49-F238E27FC236}">
                  <a16:creationId xmlns:a16="http://schemas.microsoft.com/office/drawing/2014/main" id="{9D369D78-0C84-4D1F-B721-3A27B62D1A0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036168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直線コネクタ 348">
              <a:extLst>
                <a:ext uri="{FF2B5EF4-FFF2-40B4-BE49-F238E27FC236}">
                  <a16:creationId xmlns:a16="http://schemas.microsoft.com/office/drawing/2014/main" id="{E291A998-C234-43BF-B2F8-C478DAC8396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684239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直線コネクタ 349">
              <a:extLst>
                <a:ext uri="{FF2B5EF4-FFF2-40B4-BE49-F238E27FC236}">
                  <a16:creationId xmlns:a16="http://schemas.microsoft.com/office/drawing/2014/main" id="{A0D987FA-8410-46E8-B295-7C94AA1D8E8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332311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直線コネクタ 350">
              <a:extLst>
                <a:ext uri="{FF2B5EF4-FFF2-40B4-BE49-F238E27FC236}">
                  <a16:creationId xmlns:a16="http://schemas.microsoft.com/office/drawing/2014/main" id="{C62E9AB7-A799-40BB-A1F2-37628C9B338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260303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直線コネクタ 351">
              <a:extLst>
                <a:ext uri="{FF2B5EF4-FFF2-40B4-BE49-F238E27FC236}">
                  <a16:creationId xmlns:a16="http://schemas.microsoft.com/office/drawing/2014/main" id="{CA281531-9392-47E8-9261-57AA53D9F42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188295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直線コネクタ 352">
              <a:extLst>
                <a:ext uri="{FF2B5EF4-FFF2-40B4-BE49-F238E27FC236}">
                  <a16:creationId xmlns:a16="http://schemas.microsoft.com/office/drawing/2014/main" id="{6B1A9A9C-1C85-4A9E-A9B0-8A64804350D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116287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直線コネクタ 353">
              <a:extLst>
                <a:ext uri="{FF2B5EF4-FFF2-40B4-BE49-F238E27FC236}">
                  <a16:creationId xmlns:a16="http://schemas.microsoft.com/office/drawing/2014/main" id="{56252574-14F7-4572-8F4F-26CD0AB9166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44279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直線コネクタ 354">
              <a:extLst>
                <a:ext uri="{FF2B5EF4-FFF2-40B4-BE49-F238E27FC236}">
                  <a16:creationId xmlns:a16="http://schemas.microsoft.com/office/drawing/2014/main" id="{6CD950C3-BB67-4E25-8393-D430CFBF64C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972271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直線コネクタ 355">
              <a:extLst>
                <a:ext uri="{FF2B5EF4-FFF2-40B4-BE49-F238E27FC236}">
                  <a16:creationId xmlns:a16="http://schemas.microsoft.com/office/drawing/2014/main" id="{ED615B5C-D404-49F0-B1C2-7AF37DB140E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900264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直線コネクタ 356">
              <a:extLst>
                <a:ext uri="{FF2B5EF4-FFF2-40B4-BE49-F238E27FC236}">
                  <a16:creationId xmlns:a16="http://schemas.microsoft.com/office/drawing/2014/main" id="{4150E811-6233-4BBF-AA26-ADE760AB049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828256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直線コネクタ 357">
              <a:extLst>
                <a:ext uri="{FF2B5EF4-FFF2-40B4-BE49-F238E27FC236}">
                  <a16:creationId xmlns:a16="http://schemas.microsoft.com/office/drawing/2014/main" id="{AFCCC3EF-EFB1-4B24-994C-27C996E61A1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56248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9" name="直線コネクタ 358">
              <a:extLst>
                <a:ext uri="{FF2B5EF4-FFF2-40B4-BE49-F238E27FC236}">
                  <a16:creationId xmlns:a16="http://schemas.microsoft.com/office/drawing/2014/main" id="{B6FC0A41-2FE9-4A15-A4BD-2F1BAB91557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04319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0" name="直線コネクタ 359">
              <a:extLst>
                <a:ext uri="{FF2B5EF4-FFF2-40B4-BE49-F238E27FC236}">
                  <a16:creationId xmlns:a16="http://schemas.microsoft.com/office/drawing/2014/main" id="{C76D750A-397E-451C-A36A-A8C635F092B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052391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1" name="直線コネクタ 360">
              <a:extLst>
                <a:ext uri="{FF2B5EF4-FFF2-40B4-BE49-F238E27FC236}">
                  <a16:creationId xmlns:a16="http://schemas.microsoft.com/office/drawing/2014/main" id="{5D4C3718-C680-4889-9123-9AEE30B21B9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980383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2" name="直線コネクタ 361">
              <a:extLst>
                <a:ext uri="{FF2B5EF4-FFF2-40B4-BE49-F238E27FC236}">
                  <a16:creationId xmlns:a16="http://schemas.microsoft.com/office/drawing/2014/main" id="{97A25D62-A154-48EA-8E49-0F579DF5177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908375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" name="直線コネクタ 362">
              <a:extLst>
                <a:ext uri="{FF2B5EF4-FFF2-40B4-BE49-F238E27FC236}">
                  <a16:creationId xmlns:a16="http://schemas.microsoft.com/office/drawing/2014/main" id="{49271399-96DB-42C3-A145-425E950643B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836367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直線コネクタ 363">
              <a:extLst>
                <a:ext uri="{FF2B5EF4-FFF2-40B4-BE49-F238E27FC236}">
                  <a16:creationId xmlns:a16="http://schemas.microsoft.com/office/drawing/2014/main" id="{A1AEC4D4-1536-48B8-BD7A-BED28D1D73D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764359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直線コネクタ 364">
              <a:extLst>
                <a:ext uri="{FF2B5EF4-FFF2-40B4-BE49-F238E27FC236}">
                  <a16:creationId xmlns:a16="http://schemas.microsoft.com/office/drawing/2014/main" id="{5265B3E2-0228-4151-88EF-0738D9E260C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692351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直線コネクタ 365">
              <a:extLst>
                <a:ext uri="{FF2B5EF4-FFF2-40B4-BE49-F238E27FC236}">
                  <a16:creationId xmlns:a16="http://schemas.microsoft.com/office/drawing/2014/main" id="{AFB802E5-3B3B-4E8F-B0C2-C188EF934D2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620344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直線コネクタ 366">
              <a:extLst>
                <a:ext uri="{FF2B5EF4-FFF2-40B4-BE49-F238E27FC236}">
                  <a16:creationId xmlns:a16="http://schemas.microsoft.com/office/drawing/2014/main" id="{5A7293CA-639A-499C-B751-C0767AE4066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548336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直線コネクタ 367">
              <a:extLst>
                <a:ext uri="{FF2B5EF4-FFF2-40B4-BE49-F238E27FC236}">
                  <a16:creationId xmlns:a16="http://schemas.microsoft.com/office/drawing/2014/main" id="{B55B80FD-A345-42A8-A52D-8F8BDAD9AD9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76328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直線コネクタ 368">
              <a:extLst>
                <a:ext uri="{FF2B5EF4-FFF2-40B4-BE49-F238E27FC236}">
                  <a16:creationId xmlns:a16="http://schemas.microsoft.com/office/drawing/2014/main" id="{8C00B8C4-10A9-440D-8B30-CD8896810CD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24399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0" name="直線コネクタ 369">
              <a:extLst>
                <a:ext uri="{FF2B5EF4-FFF2-40B4-BE49-F238E27FC236}">
                  <a16:creationId xmlns:a16="http://schemas.microsoft.com/office/drawing/2014/main" id="{0C991B41-F4EE-46A9-813A-A2D1D6E9F20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72471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直線コネクタ 370">
              <a:extLst>
                <a:ext uri="{FF2B5EF4-FFF2-40B4-BE49-F238E27FC236}">
                  <a16:creationId xmlns:a16="http://schemas.microsoft.com/office/drawing/2014/main" id="{2D8DF2DC-0BFD-4E45-BE7F-734A127002F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00463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直線コネクタ 371">
              <a:extLst>
                <a:ext uri="{FF2B5EF4-FFF2-40B4-BE49-F238E27FC236}">
                  <a16:creationId xmlns:a16="http://schemas.microsoft.com/office/drawing/2014/main" id="{22D6E765-2F11-453C-A6FF-F1BA0C6BA8A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628455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直線コネクタ 372">
              <a:extLst>
                <a:ext uri="{FF2B5EF4-FFF2-40B4-BE49-F238E27FC236}">
                  <a16:creationId xmlns:a16="http://schemas.microsoft.com/office/drawing/2014/main" id="{A593BF54-EDC2-410C-B560-4FFB3F5895F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556447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直線コネクタ 373">
              <a:extLst>
                <a:ext uri="{FF2B5EF4-FFF2-40B4-BE49-F238E27FC236}">
                  <a16:creationId xmlns:a16="http://schemas.microsoft.com/office/drawing/2014/main" id="{E4786595-8E87-4453-8A33-FC8C418FD6A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484439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5" name="直線コネクタ 374">
              <a:extLst>
                <a:ext uri="{FF2B5EF4-FFF2-40B4-BE49-F238E27FC236}">
                  <a16:creationId xmlns:a16="http://schemas.microsoft.com/office/drawing/2014/main" id="{80C07B7E-33CE-4723-8EE6-9FD4E49E1BA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412431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6" name="直線コネクタ 375">
              <a:extLst>
                <a:ext uri="{FF2B5EF4-FFF2-40B4-BE49-F238E27FC236}">
                  <a16:creationId xmlns:a16="http://schemas.microsoft.com/office/drawing/2014/main" id="{00E68665-C35A-41C9-9664-517A398560A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340424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7" name="直線コネクタ 376">
              <a:extLst>
                <a:ext uri="{FF2B5EF4-FFF2-40B4-BE49-F238E27FC236}">
                  <a16:creationId xmlns:a16="http://schemas.microsoft.com/office/drawing/2014/main" id="{7159AF8C-AE59-4E45-8C0C-DD85BEE9536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268416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8" name="直線コネクタ 377">
              <a:extLst>
                <a:ext uri="{FF2B5EF4-FFF2-40B4-BE49-F238E27FC236}">
                  <a16:creationId xmlns:a16="http://schemas.microsoft.com/office/drawing/2014/main" id="{B02123F8-5CF9-4DAB-82A3-19102DF5C83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96408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直線コネクタ 378">
              <a:extLst>
                <a:ext uri="{FF2B5EF4-FFF2-40B4-BE49-F238E27FC236}">
                  <a16:creationId xmlns:a16="http://schemas.microsoft.com/office/drawing/2014/main" id="{FFC62C32-E676-4551-B98F-A098B3CFF9E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84448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0" name="直線コネクタ 379">
              <a:extLst>
                <a:ext uri="{FF2B5EF4-FFF2-40B4-BE49-F238E27FC236}">
                  <a16:creationId xmlns:a16="http://schemas.microsoft.com/office/drawing/2014/main" id="{B5D3869B-C713-4BC4-BE6E-6B2B8FB942C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916489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1" name="直線コネクタ 380">
              <a:extLst>
                <a:ext uri="{FF2B5EF4-FFF2-40B4-BE49-F238E27FC236}">
                  <a16:creationId xmlns:a16="http://schemas.microsoft.com/office/drawing/2014/main" id="{46CD5262-FA96-4E6E-A686-A6CBF9666F7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86849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2" name="直線コネクタ 381">
              <a:extLst>
                <a:ext uri="{FF2B5EF4-FFF2-40B4-BE49-F238E27FC236}">
                  <a16:creationId xmlns:a16="http://schemas.microsoft.com/office/drawing/2014/main" id="{A0F15009-A32F-4C9D-9820-C3CDB078818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940498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3" name="直線コネクタ 382">
              <a:extLst>
                <a:ext uri="{FF2B5EF4-FFF2-40B4-BE49-F238E27FC236}">
                  <a16:creationId xmlns:a16="http://schemas.microsoft.com/office/drawing/2014/main" id="{54BEAE6C-3565-4ACA-A305-3CCC9414B01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012506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直線コネクタ 383">
              <a:extLst>
                <a:ext uri="{FF2B5EF4-FFF2-40B4-BE49-F238E27FC236}">
                  <a16:creationId xmlns:a16="http://schemas.microsoft.com/office/drawing/2014/main" id="{884A7C26-1F9C-4C36-B0AF-1C815B66F4F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084514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直線コネクタ 384">
              <a:extLst>
                <a:ext uri="{FF2B5EF4-FFF2-40B4-BE49-F238E27FC236}">
                  <a16:creationId xmlns:a16="http://schemas.microsoft.com/office/drawing/2014/main" id="{27747CF0-FEB0-42C9-83E2-27926D6EF05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156522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直線コネクタ 385">
              <a:extLst>
                <a:ext uri="{FF2B5EF4-FFF2-40B4-BE49-F238E27FC236}">
                  <a16:creationId xmlns:a16="http://schemas.microsoft.com/office/drawing/2014/main" id="{EC89A340-AED9-4D30-B4D2-1277BD4FD24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22853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7" name="直線コネクタ 386">
              <a:extLst>
                <a:ext uri="{FF2B5EF4-FFF2-40B4-BE49-F238E27FC236}">
                  <a16:creationId xmlns:a16="http://schemas.microsoft.com/office/drawing/2014/main" id="{C59BC771-6632-40D5-AE66-59D72DFBF86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300537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8" name="直線コネクタ 387">
              <a:extLst>
                <a:ext uri="{FF2B5EF4-FFF2-40B4-BE49-F238E27FC236}">
                  <a16:creationId xmlns:a16="http://schemas.microsoft.com/office/drawing/2014/main" id="{569428CB-96BF-4EDF-89C3-CECF2496F28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372545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9" name="直線コネクタ 388">
              <a:extLst>
                <a:ext uri="{FF2B5EF4-FFF2-40B4-BE49-F238E27FC236}">
                  <a16:creationId xmlns:a16="http://schemas.microsoft.com/office/drawing/2014/main" id="{65C6320F-83BC-4906-B3A0-ED0E718453C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420544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0" name="直線コネクタ 389">
              <a:extLst>
                <a:ext uri="{FF2B5EF4-FFF2-40B4-BE49-F238E27FC236}">
                  <a16:creationId xmlns:a16="http://schemas.microsoft.com/office/drawing/2014/main" id="{C4FDDFA2-C6E1-4845-BD2D-D75E4AFC049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348536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1" name="直線コネクタ 390">
              <a:extLst>
                <a:ext uri="{FF2B5EF4-FFF2-40B4-BE49-F238E27FC236}">
                  <a16:creationId xmlns:a16="http://schemas.microsoft.com/office/drawing/2014/main" id="{7C707E59-6D51-4503-918A-EFCF24E4DB7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276528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2" name="直線コネクタ 391">
              <a:extLst>
                <a:ext uri="{FF2B5EF4-FFF2-40B4-BE49-F238E27FC236}">
                  <a16:creationId xmlns:a16="http://schemas.microsoft.com/office/drawing/2014/main" id="{66EF2273-F1F7-49C0-B3C1-2ED24893F4A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204520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3" name="直線コネクタ 392">
              <a:extLst>
                <a:ext uri="{FF2B5EF4-FFF2-40B4-BE49-F238E27FC236}">
                  <a16:creationId xmlns:a16="http://schemas.microsoft.com/office/drawing/2014/main" id="{58EA57B8-1907-4092-A1A4-867B52A34A8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132512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4" name="直線コネクタ 393">
              <a:extLst>
                <a:ext uri="{FF2B5EF4-FFF2-40B4-BE49-F238E27FC236}">
                  <a16:creationId xmlns:a16="http://schemas.microsoft.com/office/drawing/2014/main" id="{7AF35F3D-B124-4A94-B9DE-33D22401C74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060505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5" name="直線コネクタ 394">
              <a:extLst>
                <a:ext uri="{FF2B5EF4-FFF2-40B4-BE49-F238E27FC236}">
                  <a16:creationId xmlns:a16="http://schemas.microsoft.com/office/drawing/2014/main" id="{8B8AC9D9-85C7-43D5-ADD4-EAE3B05BEC1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988497" y="3429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561583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641D491-6825-4492-8DA7-8E5F08227627}"/>
              </a:ext>
            </a:extLst>
          </p:cNvPr>
          <p:cNvGrpSpPr/>
          <p:nvPr/>
        </p:nvGrpSpPr>
        <p:grpSpPr>
          <a:xfrm>
            <a:off x="0" y="0"/>
            <a:ext cx="9906000" cy="6858000"/>
            <a:chOff x="0" y="0"/>
            <a:chExt cx="9906000" cy="6858000"/>
          </a:xfrm>
        </p:grpSpPr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076D5F7B-9F46-4426-ABEF-40210702F03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6876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5C759C81-0200-41D3-BB5E-EE3A30BDD68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4868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D017370C-378F-49DB-99C3-6BEEC4D716E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70892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C96BDEB6-9F8A-47EB-834D-B79130B0015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8884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843A83EE-42D5-4989-BCD4-F0E3C6A8AFA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14908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96C428DE-5BE9-435B-96E4-7B7D88BE6D5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42900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9092B086-1569-486E-9B4D-E449B91185D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8924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62173169-FF5E-434F-9F48-A9EF838F4FC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86916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BF16762B-DBB5-4C5F-8AD6-1B4753098E9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309320"/>
              <a:ext cx="9906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直線コネクタ 258">
              <a:extLst>
                <a:ext uri="{FF2B5EF4-FFF2-40B4-BE49-F238E27FC236}">
                  <a16:creationId xmlns:a16="http://schemas.microsoft.com/office/drawing/2014/main" id="{8CEC12D9-3CAF-4C14-A0C5-66C6A749D82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9648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直線コネクタ 268">
              <a:extLst>
                <a:ext uri="{FF2B5EF4-FFF2-40B4-BE49-F238E27FC236}">
                  <a16:creationId xmlns:a16="http://schemas.microsoft.com/office/drawing/2014/main" id="{05EBEF58-39BF-4589-816F-796D23B21C2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7640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直線コネクタ 278">
              <a:extLst>
                <a:ext uri="{FF2B5EF4-FFF2-40B4-BE49-F238E27FC236}">
                  <a16:creationId xmlns:a16="http://schemas.microsoft.com/office/drawing/2014/main" id="{01397CFE-660F-4450-B4B6-FA54B8188B2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35632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直線コネクタ 288">
              <a:extLst>
                <a:ext uri="{FF2B5EF4-FFF2-40B4-BE49-F238E27FC236}">
                  <a16:creationId xmlns:a16="http://schemas.microsoft.com/office/drawing/2014/main" id="{6285B196-B3F5-4985-A89A-63F6E86B7E7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63624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直線コネクタ 298">
              <a:extLst>
                <a:ext uri="{FF2B5EF4-FFF2-40B4-BE49-F238E27FC236}">
                  <a16:creationId xmlns:a16="http://schemas.microsoft.com/office/drawing/2014/main" id="{D28E6F2E-2621-4D59-8CEA-87556BA3E1E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384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直線コネクタ 308">
              <a:extLst>
                <a:ext uri="{FF2B5EF4-FFF2-40B4-BE49-F238E27FC236}">
                  <a16:creationId xmlns:a16="http://schemas.microsoft.com/office/drawing/2014/main" id="{DDA60E95-C6F1-43DA-9223-6F77AA74EF2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0392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直線コネクタ 318">
              <a:extLst>
                <a:ext uri="{FF2B5EF4-FFF2-40B4-BE49-F238E27FC236}">
                  <a16:creationId xmlns:a16="http://schemas.microsoft.com/office/drawing/2014/main" id="{26D79B7F-EC71-4086-AED2-F2A935A6C41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52400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直線コネクタ 328">
              <a:extLst>
                <a:ext uri="{FF2B5EF4-FFF2-40B4-BE49-F238E27FC236}">
                  <a16:creationId xmlns:a16="http://schemas.microsoft.com/office/drawing/2014/main" id="{F58C9514-C0DC-4DEA-BD69-B30674D8FBC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24408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直線コネクタ 338">
              <a:extLst>
                <a:ext uri="{FF2B5EF4-FFF2-40B4-BE49-F238E27FC236}">
                  <a16:creationId xmlns:a16="http://schemas.microsoft.com/office/drawing/2014/main" id="{BC50D963-E203-41F9-9181-2194B44DF80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964159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直線コネクタ 348">
              <a:extLst>
                <a:ext uri="{FF2B5EF4-FFF2-40B4-BE49-F238E27FC236}">
                  <a16:creationId xmlns:a16="http://schemas.microsoft.com/office/drawing/2014/main" id="{E291A998-C234-43BF-B2F8-C478DAC8396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684239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9" name="直線コネクタ 358">
              <a:extLst>
                <a:ext uri="{FF2B5EF4-FFF2-40B4-BE49-F238E27FC236}">
                  <a16:creationId xmlns:a16="http://schemas.microsoft.com/office/drawing/2014/main" id="{B6FC0A41-2FE9-4A15-A4BD-2F1BAB91557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04319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直線コネクタ 368">
              <a:extLst>
                <a:ext uri="{FF2B5EF4-FFF2-40B4-BE49-F238E27FC236}">
                  <a16:creationId xmlns:a16="http://schemas.microsoft.com/office/drawing/2014/main" id="{8C00B8C4-10A9-440D-8B30-CD8896810CD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24399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直線コネクタ 378">
              <a:extLst>
                <a:ext uri="{FF2B5EF4-FFF2-40B4-BE49-F238E27FC236}">
                  <a16:creationId xmlns:a16="http://schemas.microsoft.com/office/drawing/2014/main" id="{FFC62C32-E676-4551-B98F-A098B3CFF9E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844480" y="3429000"/>
              <a:ext cx="68580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87434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599</TotalTime>
  <Words>0</Words>
  <Application>Microsoft Office PowerPoint</Application>
  <PresentationFormat>A4 210 x 297 mm</PresentationFormat>
  <Paragraphs>0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4" baseType="lpstr"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pptxa56_A4グリッドテンプレート</dc:title>
  <dc:subject>pptxa56_A4グリッドテンプレート</dc:subject>
  <dc:creator>でじけろお</dc:creator>
  <cp:revision>1</cp:revision>
  <dcterms:created xsi:type="dcterms:W3CDTF">2018-05-20T00:31:01Z</dcterms:created>
  <dcterms:modified xsi:type="dcterms:W3CDTF">2019-06-23T11:43:42Z</dcterms:modified>
  <cp:version>1</cp:version>
</cp:coreProperties>
</file>